
<file path=[Content_Types].xml><?xml version="1.0" encoding="utf-8"?>
<Types xmlns="http://schemas.openxmlformats.org/package/2006/content-types">
  <Default Extension="bin" ContentType="image/unknown"/>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Lst>
  <p:notesMasterIdLst>
    <p:notesMasterId r:id="rId2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88" r:id="rId25"/>
    <p:sldId id="285" r:id="rId26"/>
    <p:sldId id="280" r:id="rId27"/>
    <p:sldId id="275" r:id="rId28"/>
  </p:sldIdLst>
  <p:sldSz cx="34747200" cy="19202400"/>
  <p:notesSz cx="19202400" cy="347472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3969" autoAdjust="0"/>
  </p:normalViewPr>
  <p:slideViewPr>
    <p:cSldViewPr snapToGrid="0" snapToObjects="1">
      <p:cViewPr varScale="1">
        <p:scale>
          <a:sx n="40" d="100"/>
          <a:sy n="40" d="100"/>
        </p:scale>
        <p:origin x="4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627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8063" y="4343400"/>
            <a:ext cx="21218526" cy="11726863"/>
          </a:xfrm>
          <a:prstGeom prst="rect">
            <a:avLst/>
          </a:prstGeom>
          <a:noFill/>
          <a:ln w="12700">
            <a:solidFill>
              <a:prstClr val="black"/>
            </a:solidFill>
          </a:ln>
        </p:spPr>
      </p:sp>
      <p:sp>
        <p:nvSpPr>
          <p:cNvPr id="3" name="Notes Placeholder 2"/>
          <p:cNvSpPr>
            <a:spLocks noGrp="1"/>
          </p:cNvSpPr>
          <p:nvPr>
            <p:ph type="body" idx="1"/>
          </p:nvPr>
        </p:nvSpPr>
        <p:spPr>
          <a:xfrm>
            <a:off x="1920875" y="16722725"/>
            <a:ext cx="15360650" cy="13681075"/>
          </a:xfrm>
          <a:prstGeom prst="rect">
            <a:avLst/>
          </a:prstGeom>
        </p:spPr>
        <p:txBody>
          <a:bodyPr/>
          <a:lstStyle/>
          <a:p>
            <a:endParaRPr lang="en-GB" dirty="0"/>
          </a:p>
        </p:txBody>
      </p:sp>
    </p:spTree>
    <p:extLst>
      <p:ext uri="{BB962C8B-B14F-4D97-AF65-F5344CB8AC3E}">
        <p14:creationId xmlns:p14="http://schemas.microsoft.com/office/powerpoint/2010/main" val="3550270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8063" y="4343400"/>
            <a:ext cx="21218526" cy="11726863"/>
          </a:xfrm>
          <a:prstGeom prst="rect">
            <a:avLst/>
          </a:prstGeom>
          <a:noFill/>
          <a:ln w="12700">
            <a:solidFill>
              <a:prstClr val="black"/>
            </a:solidFill>
          </a:ln>
        </p:spPr>
      </p:sp>
      <p:sp>
        <p:nvSpPr>
          <p:cNvPr id="3" name="Notes Placeholder 2"/>
          <p:cNvSpPr>
            <a:spLocks noGrp="1"/>
          </p:cNvSpPr>
          <p:nvPr>
            <p:ph type="body" idx="1"/>
          </p:nvPr>
        </p:nvSpPr>
        <p:spPr>
          <a:xfrm>
            <a:off x="1920875" y="16722725"/>
            <a:ext cx="15360650" cy="13681075"/>
          </a:xfrm>
          <a:prstGeom prst="rect">
            <a:avLst/>
          </a:prstGeom>
        </p:spPr>
        <p:txBody>
          <a:bodyPr/>
          <a:lstStyle/>
          <a:p>
            <a:endParaRPr lang="en-GB" dirty="0"/>
          </a:p>
        </p:txBody>
      </p:sp>
    </p:spTree>
    <p:extLst>
      <p:ext uri="{BB962C8B-B14F-4D97-AF65-F5344CB8AC3E}">
        <p14:creationId xmlns:p14="http://schemas.microsoft.com/office/powerpoint/2010/main" val="3167644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OVER-full-image-variant">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26A08D-B189-68F3-C805-9E38D15482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11697" y="1533870"/>
            <a:ext cx="31817476" cy="16175011"/>
          </a:xfrm>
          <a:prstGeom prst="rect">
            <a:avLst/>
          </a:prstGeom>
        </p:spPr>
      </p:pic>
      <p:sp>
        <p:nvSpPr>
          <p:cNvPr id="3" name="Rounded Rectangle 2">
            <a:extLst>
              <a:ext uri="{FF2B5EF4-FFF2-40B4-BE49-F238E27FC236}">
                <a16:creationId xmlns:a16="http://schemas.microsoft.com/office/drawing/2014/main" id="{C914B5E4-6F53-7640-A84B-C603C104FF93}"/>
              </a:ext>
            </a:extLst>
          </p:cNvPr>
          <p:cNvSpPr/>
          <p:nvPr userDrawn="1"/>
        </p:nvSpPr>
        <p:spPr>
          <a:xfrm>
            <a:off x="25409412" y="2771490"/>
            <a:ext cx="9664694" cy="2455831"/>
          </a:xfrm>
          <a:prstGeom prst="roundRect">
            <a:avLst>
              <a:gd name="adj" fmla="val 50000"/>
            </a:avLst>
          </a:prstGeom>
          <a:solidFill>
            <a:schemeClr val="bg1"/>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DE1E1B2D-ABE1-8BB2-65E6-4FBBFE387126}"/>
              </a:ext>
            </a:extLst>
          </p:cNvPr>
          <p:cNvPicPr>
            <a:picLocks noChangeAspect="1"/>
          </p:cNvPicPr>
          <p:nvPr userDrawn="1"/>
        </p:nvPicPr>
        <p:blipFill>
          <a:blip r:embed="rId3"/>
          <a:stretch>
            <a:fillRect/>
          </a:stretch>
        </p:blipFill>
        <p:spPr>
          <a:xfrm>
            <a:off x="26495334" y="3413760"/>
            <a:ext cx="6065692" cy="1253039"/>
          </a:xfrm>
          <a:prstGeom prst="rect">
            <a:avLst/>
          </a:prstGeom>
        </p:spPr>
      </p:pic>
      <p:sp>
        <p:nvSpPr>
          <p:cNvPr id="11" name="object 2">
            <a:extLst>
              <a:ext uri="{FF2B5EF4-FFF2-40B4-BE49-F238E27FC236}">
                <a16:creationId xmlns:a16="http://schemas.microsoft.com/office/drawing/2014/main" id="{4615B604-D4F9-1149-B1AD-BC50765F6879}"/>
              </a:ext>
            </a:extLst>
          </p:cNvPr>
          <p:cNvSpPr/>
          <p:nvPr userDrawn="1"/>
        </p:nvSpPr>
        <p:spPr>
          <a:xfrm>
            <a:off x="1411697" y="12694919"/>
            <a:ext cx="20631361" cy="5151758"/>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tx1"/>
          </a:solidFill>
        </p:spPr>
        <p:txBody>
          <a:bodyPr wrap="square" lIns="0" tIns="0" rIns="0" bIns="0" rtlCol="0"/>
          <a:lstStyle/>
          <a:p>
            <a:endParaRPr sz="17891"/>
          </a:p>
        </p:txBody>
      </p:sp>
      <p:sp>
        <p:nvSpPr>
          <p:cNvPr id="13" name="Text Placeholder 12">
            <a:extLst>
              <a:ext uri="{FF2B5EF4-FFF2-40B4-BE49-F238E27FC236}">
                <a16:creationId xmlns:a16="http://schemas.microsoft.com/office/drawing/2014/main" id="{F1F6F764-2A49-4911-8CFE-6E152643F916}"/>
              </a:ext>
            </a:extLst>
          </p:cNvPr>
          <p:cNvSpPr>
            <a:spLocks noGrp="1"/>
          </p:cNvSpPr>
          <p:nvPr>
            <p:ph type="body" sz="quarter" idx="10" hasCustomPrompt="1"/>
          </p:nvPr>
        </p:nvSpPr>
        <p:spPr>
          <a:xfrm>
            <a:off x="2496486" y="13744658"/>
            <a:ext cx="12053717" cy="2282134"/>
          </a:xfrm>
          <a:prstGeom prst="rect">
            <a:avLst/>
          </a:prstGeom>
        </p:spPr>
        <p:txBody>
          <a:bodyPr/>
          <a:lstStyle>
            <a:lvl1pPr marL="47355" marR="18942" algn="l" defTabSz="3670031" rtl="0" eaLnBrk="1" latinLnBrk="0" hangingPunct="1">
              <a:lnSpc>
                <a:spcPts val="10220"/>
              </a:lnSpc>
              <a:spcBef>
                <a:spcPts val="1865"/>
              </a:spcBef>
              <a:defRPr lang="en-GB" sz="9240" b="1" i="0" kern="1200" dirty="0">
                <a:solidFill>
                  <a:schemeClr val="bg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Presentation Title</a:t>
            </a:r>
          </a:p>
        </p:txBody>
      </p:sp>
      <p:sp>
        <p:nvSpPr>
          <p:cNvPr id="6" name="Text Placeholder 5">
            <a:extLst>
              <a:ext uri="{FF2B5EF4-FFF2-40B4-BE49-F238E27FC236}">
                <a16:creationId xmlns:a16="http://schemas.microsoft.com/office/drawing/2014/main" id="{6ADDC7B1-A4BC-CA1E-BB9D-3448E8CBBB80}"/>
              </a:ext>
            </a:extLst>
          </p:cNvPr>
          <p:cNvSpPr>
            <a:spLocks noGrp="1"/>
          </p:cNvSpPr>
          <p:nvPr>
            <p:ph type="body" sz="quarter" idx="11" hasCustomPrompt="1"/>
          </p:nvPr>
        </p:nvSpPr>
        <p:spPr>
          <a:xfrm>
            <a:off x="2496486" y="15646432"/>
            <a:ext cx="14008377" cy="1600200"/>
          </a:xfrm>
          <a:prstGeom prst="rect">
            <a:avLst/>
          </a:prstGeom>
        </p:spPr>
        <p:txBody>
          <a:bodyPr/>
          <a:lstStyle>
            <a:lvl1pPr>
              <a:defRPr sz="5040">
                <a:solidFill>
                  <a:schemeClr val="accent3"/>
                </a:solidFill>
                <a:latin typeface="+mj-lt"/>
              </a:defRPr>
            </a:lvl1pPr>
            <a:lvl2pPr>
              <a:defRPr sz="5040">
                <a:solidFill>
                  <a:schemeClr val="accent3"/>
                </a:solidFill>
                <a:latin typeface="+mj-lt"/>
              </a:defRPr>
            </a:lvl2pPr>
            <a:lvl3pPr>
              <a:defRPr sz="5040">
                <a:solidFill>
                  <a:schemeClr val="accent3"/>
                </a:solidFill>
                <a:latin typeface="+mj-lt"/>
              </a:defRPr>
            </a:lvl3pPr>
            <a:lvl4pPr>
              <a:defRPr sz="5040">
                <a:solidFill>
                  <a:schemeClr val="accent3"/>
                </a:solidFill>
                <a:latin typeface="+mj-lt"/>
              </a:defRPr>
            </a:lvl4pPr>
            <a:lvl5pPr>
              <a:defRPr sz="5040">
                <a:solidFill>
                  <a:schemeClr val="accent3"/>
                </a:solidFill>
                <a:latin typeface="+mj-lt"/>
              </a:defRPr>
            </a:lvl5pPr>
          </a:lstStyle>
          <a:p>
            <a:pPr lvl="0"/>
            <a:r>
              <a:rPr lang="en-GB"/>
              <a:t>Subheading &amp; additional information</a:t>
            </a:r>
            <a:endParaRPr lang="en-US"/>
          </a:p>
        </p:txBody>
      </p:sp>
      <p:sp>
        <p:nvSpPr>
          <p:cNvPr id="2" name="Date Placeholder 1">
            <a:extLst>
              <a:ext uri="{FF2B5EF4-FFF2-40B4-BE49-F238E27FC236}">
                <a16:creationId xmlns:a16="http://schemas.microsoft.com/office/drawing/2014/main" id="{D3858A01-110D-1A11-726A-5C0FADA56822}"/>
              </a:ext>
            </a:extLst>
          </p:cNvPr>
          <p:cNvSpPr>
            <a:spLocks noGrp="1"/>
          </p:cNvSpPr>
          <p:nvPr>
            <p:ph type="dt" sz="half" idx="12"/>
          </p:nvPr>
        </p:nvSpPr>
        <p:spPr>
          <a:xfrm>
            <a:off x="2389025" y="17797780"/>
            <a:ext cx="7818629" cy="1022350"/>
          </a:xfrm>
        </p:spPr>
        <p:txBody>
          <a:bodyPr/>
          <a:lstStyle/>
          <a:p>
            <a:fld id="{A9DDB11C-2AAC-B849-9C3F-BFA8D7038CE2}" type="datetime1">
              <a:rPr lang="en-GB" smtClean="0"/>
              <a:t>30/03/2026</a:t>
            </a:fld>
            <a:endParaRPr lang="en-US"/>
          </a:p>
        </p:txBody>
      </p:sp>
    </p:spTree>
    <p:extLst>
      <p:ext uri="{BB962C8B-B14F-4D97-AF65-F5344CB8AC3E}">
        <p14:creationId xmlns:p14="http://schemas.microsoft.com/office/powerpoint/2010/main" val="200484414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OVER-full-image-variant">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26A08D-B189-68F3-C805-9E38D154820C}"/>
              </a:ext>
            </a:extLst>
          </p:cNvPr>
          <p:cNvPicPr>
            <a:picLocks noChangeAspect="1"/>
          </p:cNvPicPr>
          <p:nvPr userDrawn="1"/>
        </p:nvPicPr>
        <p:blipFill>
          <a:blip r:embed="rId2"/>
          <a:srcRect/>
          <a:stretch/>
        </p:blipFill>
        <p:spPr>
          <a:xfrm>
            <a:off x="1416406" y="1533870"/>
            <a:ext cx="31808057" cy="16175011"/>
          </a:xfrm>
          <a:prstGeom prst="rect">
            <a:avLst/>
          </a:prstGeom>
        </p:spPr>
      </p:pic>
      <p:sp>
        <p:nvSpPr>
          <p:cNvPr id="3" name="Rounded Rectangle 2">
            <a:extLst>
              <a:ext uri="{FF2B5EF4-FFF2-40B4-BE49-F238E27FC236}">
                <a16:creationId xmlns:a16="http://schemas.microsoft.com/office/drawing/2014/main" id="{C914B5E4-6F53-7640-A84B-C603C104FF93}"/>
              </a:ext>
            </a:extLst>
          </p:cNvPr>
          <p:cNvSpPr/>
          <p:nvPr userDrawn="1"/>
        </p:nvSpPr>
        <p:spPr>
          <a:xfrm>
            <a:off x="25409412" y="2771490"/>
            <a:ext cx="9664694" cy="2455831"/>
          </a:xfrm>
          <a:prstGeom prst="roundRect">
            <a:avLst>
              <a:gd name="adj" fmla="val 50000"/>
            </a:avLst>
          </a:prstGeom>
          <a:solidFill>
            <a:schemeClr val="bg1"/>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DE1E1B2D-ABE1-8BB2-65E6-4FBBFE387126}"/>
              </a:ext>
            </a:extLst>
          </p:cNvPr>
          <p:cNvPicPr>
            <a:picLocks noChangeAspect="1"/>
          </p:cNvPicPr>
          <p:nvPr userDrawn="1"/>
        </p:nvPicPr>
        <p:blipFill>
          <a:blip r:embed="rId3"/>
          <a:stretch>
            <a:fillRect/>
          </a:stretch>
        </p:blipFill>
        <p:spPr>
          <a:xfrm>
            <a:off x="26495334" y="3413760"/>
            <a:ext cx="6065692" cy="1253039"/>
          </a:xfrm>
          <a:prstGeom prst="rect">
            <a:avLst/>
          </a:prstGeom>
        </p:spPr>
      </p:pic>
      <p:sp>
        <p:nvSpPr>
          <p:cNvPr id="11" name="object 2">
            <a:extLst>
              <a:ext uri="{FF2B5EF4-FFF2-40B4-BE49-F238E27FC236}">
                <a16:creationId xmlns:a16="http://schemas.microsoft.com/office/drawing/2014/main" id="{4615B604-D4F9-1149-B1AD-BC50765F6879}"/>
              </a:ext>
            </a:extLst>
          </p:cNvPr>
          <p:cNvSpPr/>
          <p:nvPr userDrawn="1"/>
        </p:nvSpPr>
        <p:spPr>
          <a:xfrm>
            <a:off x="1411697" y="12694919"/>
            <a:ext cx="20631361" cy="5151758"/>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tx1"/>
          </a:solidFill>
        </p:spPr>
        <p:txBody>
          <a:bodyPr wrap="square" lIns="0" tIns="0" rIns="0" bIns="0" rtlCol="0"/>
          <a:lstStyle/>
          <a:p>
            <a:endParaRPr sz="17891"/>
          </a:p>
        </p:txBody>
      </p:sp>
      <p:sp>
        <p:nvSpPr>
          <p:cNvPr id="13" name="Text Placeholder 12">
            <a:extLst>
              <a:ext uri="{FF2B5EF4-FFF2-40B4-BE49-F238E27FC236}">
                <a16:creationId xmlns:a16="http://schemas.microsoft.com/office/drawing/2014/main" id="{F1F6F764-2A49-4911-8CFE-6E152643F916}"/>
              </a:ext>
            </a:extLst>
          </p:cNvPr>
          <p:cNvSpPr>
            <a:spLocks noGrp="1"/>
          </p:cNvSpPr>
          <p:nvPr>
            <p:ph type="body" sz="quarter" idx="10" hasCustomPrompt="1"/>
          </p:nvPr>
        </p:nvSpPr>
        <p:spPr>
          <a:xfrm>
            <a:off x="2496486" y="13744658"/>
            <a:ext cx="12053717" cy="2282134"/>
          </a:xfrm>
          <a:prstGeom prst="rect">
            <a:avLst/>
          </a:prstGeom>
        </p:spPr>
        <p:txBody>
          <a:bodyPr/>
          <a:lstStyle>
            <a:lvl1pPr marL="47355" marR="18942" algn="l" defTabSz="3670031" rtl="0" eaLnBrk="1" latinLnBrk="0" hangingPunct="1">
              <a:lnSpc>
                <a:spcPts val="10220"/>
              </a:lnSpc>
              <a:spcBef>
                <a:spcPts val="1865"/>
              </a:spcBef>
              <a:defRPr lang="en-GB" sz="9240" b="1" i="0" kern="1200" dirty="0">
                <a:solidFill>
                  <a:schemeClr val="bg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Presentation Title</a:t>
            </a:r>
          </a:p>
        </p:txBody>
      </p:sp>
      <p:sp>
        <p:nvSpPr>
          <p:cNvPr id="6" name="Text Placeholder 5">
            <a:extLst>
              <a:ext uri="{FF2B5EF4-FFF2-40B4-BE49-F238E27FC236}">
                <a16:creationId xmlns:a16="http://schemas.microsoft.com/office/drawing/2014/main" id="{6ADDC7B1-A4BC-CA1E-BB9D-3448E8CBBB80}"/>
              </a:ext>
            </a:extLst>
          </p:cNvPr>
          <p:cNvSpPr>
            <a:spLocks noGrp="1"/>
          </p:cNvSpPr>
          <p:nvPr>
            <p:ph type="body" sz="quarter" idx="11" hasCustomPrompt="1"/>
          </p:nvPr>
        </p:nvSpPr>
        <p:spPr>
          <a:xfrm>
            <a:off x="2496486" y="15646432"/>
            <a:ext cx="14008377" cy="1600200"/>
          </a:xfrm>
          <a:prstGeom prst="rect">
            <a:avLst/>
          </a:prstGeom>
        </p:spPr>
        <p:txBody>
          <a:bodyPr/>
          <a:lstStyle>
            <a:lvl1pPr>
              <a:defRPr sz="5040">
                <a:solidFill>
                  <a:schemeClr val="accent3"/>
                </a:solidFill>
                <a:latin typeface="+mj-lt"/>
              </a:defRPr>
            </a:lvl1pPr>
            <a:lvl2pPr>
              <a:defRPr sz="5040">
                <a:solidFill>
                  <a:schemeClr val="accent3"/>
                </a:solidFill>
                <a:latin typeface="+mj-lt"/>
              </a:defRPr>
            </a:lvl2pPr>
            <a:lvl3pPr>
              <a:defRPr sz="5040">
                <a:solidFill>
                  <a:schemeClr val="accent3"/>
                </a:solidFill>
                <a:latin typeface="+mj-lt"/>
              </a:defRPr>
            </a:lvl3pPr>
            <a:lvl4pPr>
              <a:defRPr sz="5040">
                <a:solidFill>
                  <a:schemeClr val="accent3"/>
                </a:solidFill>
                <a:latin typeface="+mj-lt"/>
              </a:defRPr>
            </a:lvl4pPr>
            <a:lvl5pPr>
              <a:defRPr sz="5040">
                <a:solidFill>
                  <a:schemeClr val="accent3"/>
                </a:solidFill>
                <a:latin typeface="+mj-lt"/>
              </a:defRPr>
            </a:lvl5pPr>
          </a:lstStyle>
          <a:p>
            <a:pPr lvl="0"/>
            <a:r>
              <a:rPr lang="en-GB"/>
              <a:t>Subheading &amp; additional information</a:t>
            </a:r>
            <a:endParaRPr lang="en-US"/>
          </a:p>
        </p:txBody>
      </p:sp>
      <p:sp>
        <p:nvSpPr>
          <p:cNvPr id="2" name="Date Placeholder 1">
            <a:extLst>
              <a:ext uri="{FF2B5EF4-FFF2-40B4-BE49-F238E27FC236}">
                <a16:creationId xmlns:a16="http://schemas.microsoft.com/office/drawing/2014/main" id="{4B363A1A-76D2-6712-7BAC-4A8C5DD93F26}"/>
              </a:ext>
            </a:extLst>
          </p:cNvPr>
          <p:cNvSpPr>
            <a:spLocks noGrp="1"/>
          </p:cNvSpPr>
          <p:nvPr>
            <p:ph type="dt" sz="half" idx="12"/>
          </p:nvPr>
        </p:nvSpPr>
        <p:spPr>
          <a:xfrm>
            <a:off x="2389025" y="17797780"/>
            <a:ext cx="7818629" cy="1022350"/>
          </a:xfrm>
        </p:spPr>
        <p:txBody>
          <a:bodyPr/>
          <a:lstStyle/>
          <a:p>
            <a:fld id="{1F1CB9DF-8A2E-5A41-AE3E-4A016C4576C9}" type="datetime1">
              <a:rPr lang="en-GB" smtClean="0"/>
              <a:t>30/03/2026</a:t>
            </a:fld>
            <a:endParaRPr lang="en-US"/>
          </a:p>
        </p:txBody>
      </p:sp>
    </p:spTree>
    <p:extLst>
      <p:ext uri="{BB962C8B-B14F-4D97-AF65-F5344CB8AC3E}">
        <p14:creationId xmlns:p14="http://schemas.microsoft.com/office/powerpoint/2010/main" val="335870886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OVER-full-image-variant">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26A08D-B189-68F3-C805-9E38D154820C}"/>
              </a:ext>
            </a:extLst>
          </p:cNvPr>
          <p:cNvPicPr>
            <a:picLocks noChangeAspect="1"/>
          </p:cNvPicPr>
          <p:nvPr userDrawn="1"/>
        </p:nvPicPr>
        <p:blipFill>
          <a:blip r:embed="rId2"/>
          <a:srcRect/>
          <a:stretch/>
        </p:blipFill>
        <p:spPr>
          <a:xfrm>
            <a:off x="1416406" y="1533870"/>
            <a:ext cx="31808057" cy="16175009"/>
          </a:xfrm>
          <a:prstGeom prst="rect">
            <a:avLst/>
          </a:prstGeom>
        </p:spPr>
      </p:pic>
      <p:sp>
        <p:nvSpPr>
          <p:cNvPr id="3" name="Rounded Rectangle 2">
            <a:extLst>
              <a:ext uri="{FF2B5EF4-FFF2-40B4-BE49-F238E27FC236}">
                <a16:creationId xmlns:a16="http://schemas.microsoft.com/office/drawing/2014/main" id="{C914B5E4-6F53-7640-A84B-C603C104FF93}"/>
              </a:ext>
            </a:extLst>
          </p:cNvPr>
          <p:cNvSpPr/>
          <p:nvPr userDrawn="1"/>
        </p:nvSpPr>
        <p:spPr>
          <a:xfrm>
            <a:off x="25409412" y="2771490"/>
            <a:ext cx="9664694" cy="2455831"/>
          </a:xfrm>
          <a:prstGeom prst="roundRect">
            <a:avLst>
              <a:gd name="adj" fmla="val 50000"/>
            </a:avLst>
          </a:prstGeom>
          <a:solidFill>
            <a:schemeClr val="bg1"/>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DE1E1B2D-ABE1-8BB2-65E6-4FBBFE387126}"/>
              </a:ext>
            </a:extLst>
          </p:cNvPr>
          <p:cNvPicPr>
            <a:picLocks noChangeAspect="1"/>
          </p:cNvPicPr>
          <p:nvPr userDrawn="1"/>
        </p:nvPicPr>
        <p:blipFill>
          <a:blip r:embed="rId3"/>
          <a:stretch>
            <a:fillRect/>
          </a:stretch>
        </p:blipFill>
        <p:spPr>
          <a:xfrm>
            <a:off x="26495334" y="3413760"/>
            <a:ext cx="6065692" cy="1253039"/>
          </a:xfrm>
          <a:prstGeom prst="rect">
            <a:avLst/>
          </a:prstGeom>
        </p:spPr>
      </p:pic>
      <p:sp>
        <p:nvSpPr>
          <p:cNvPr id="11" name="object 2">
            <a:extLst>
              <a:ext uri="{FF2B5EF4-FFF2-40B4-BE49-F238E27FC236}">
                <a16:creationId xmlns:a16="http://schemas.microsoft.com/office/drawing/2014/main" id="{4615B604-D4F9-1149-B1AD-BC50765F6879}"/>
              </a:ext>
            </a:extLst>
          </p:cNvPr>
          <p:cNvSpPr/>
          <p:nvPr userDrawn="1"/>
        </p:nvSpPr>
        <p:spPr>
          <a:xfrm>
            <a:off x="1411697" y="12694919"/>
            <a:ext cx="20631361" cy="5151758"/>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tx1"/>
          </a:solidFill>
        </p:spPr>
        <p:txBody>
          <a:bodyPr wrap="square" lIns="0" tIns="0" rIns="0" bIns="0" rtlCol="0"/>
          <a:lstStyle/>
          <a:p>
            <a:endParaRPr sz="17891"/>
          </a:p>
        </p:txBody>
      </p:sp>
      <p:sp>
        <p:nvSpPr>
          <p:cNvPr id="13" name="Text Placeholder 12">
            <a:extLst>
              <a:ext uri="{FF2B5EF4-FFF2-40B4-BE49-F238E27FC236}">
                <a16:creationId xmlns:a16="http://schemas.microsoft.com/office/drawing/2014/main" id="{F1F6F764-2A49-4911-8CFE-6E152643F916}"/>
              </a:ext>
            </a:extLst>
          </p:cNvPr>
          <p:cNvSpPr>
            <a:spLocks noGrp="1"/>
          </p:cNvSpPr>
          <p:nvPr>
            <p:ph type="body" sz="quarter" idx="10" hasCustomPrompt="1"/>
          </p:nvPr>
        </p:nvSpPr>
        <p:spPr>
          <a:xfrm>
            <a:off x="2496486" y="13744658"/>
            <a:ext cx="12053717" cy="2282134"/>
          </a:xfrm>
          <a:prstGeom prst="rect">
            <a:avLst/>
          </a:prstGeom>
        </p:spPr>
        <p:txBody>
          <a:bodyPr/>
          <a:lstStyle>
            <a:lvl1pPr marL="47355" marR="18942" algn="l" defTabSz="3670031" rtl="0" eaLnBrk="1" latinLnBrk="0" hangingPunct="1">
              <a:lnSpc>
                <a:spcPts val="10220"/>
              </a:lnSpc>
              <a:spcBef>
                <a:spcPts val="1865"/>
              </a:spcBef>
              <a:defRPr lang="en-GB" sz="9240" b="1" i="0" kern="1200" dirty="0">
                <a:solidFill>
                  <a:schemeClr val="bg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Presentation Title</a:t>
            </a:r>
          </a:p>
        </p:txBody>
      </p:sp>
      <p:sp>
        <p:nvSpPr>
          <p:cNvPr id="6" name="Text Placeholder 5">
            <a:extLst>
              <a:ext uri="{FF2B5EF4-FFF2-40B4-BE49-F238E27FC236}">
                <a16:creationId xmlns:a16="http://schemas.microsoft.com/office/drawing/2014/main" id="{6ADDC7B1-A4BC-CA1E-BB9D-3448E8CBBB80}"/>
              </a:ext>
            </a:extLst>
          </p:cNvPr>
          <p:cNvSpPr>
            <a:spLocks noGrp="1"/>
          </p:cNvSpPr>
          <p:nvPr>
            <p:ph type="body" sz="quarter" idx="11" hasCustomPrompt="1"/>
          </p:nvPr>
        </p:nvSpPr>
        <p:spPr>
          <a:xfrm>
            <a:off x="2496486" y="15646432"/>
            <a:ext cx="14008377" cy="1600200"/>
          </a:xfrm>
          <a:prstGeom prst="rect">
            <a:avLst/>
          </a:prstGeom>
        </p:spPr>
        <p:txBody>
          <a:bodyPr/>
          <a:lstStyle>
            <a:lvl1pPr>
              <a:defRPr sz="5040">
                <a:solidFill>
                  <a:schemeClr val="accent3"/>
                </a:solidFill>
                <a:latin typeface="+mj-lt"/>
              </a:defRPr>
            </a:lvl1pPr>
            <a:lvl2pPr>
              <a:defRPr sz="5040">
                <a:solidFill>
                  <a:schemeClr val="accent3"/>
                </a:solidFill>
                <a:latin typeface="+mj-lt"/>
              </a:defRPr>
            </a:lvl2pPr>
            <a:lvl3pPr>
              <a:defRPr sz="5040">
                <a:solidFill>
                  <a:schemeClr val="accent3"/>
                </a:solidFill>
                <a:latin typeface="+mj-lt"/>
              </a:defRPr>
            </a:lvl3pPr>
            <a:lvl4pPr>
              <a:defRPr sz="5040">
                <a:solidFill>
                  <a:schemeClr val="accent3"/>
                </a:solidFill>
                <a:latin typeface="+mj-lt"/>
              </a:defRPr>
            </a:lvl4pPr>
            <a:lvl5pPr>
              <a:defRPr sz="5040">
                <a:solidFill>
                  <a:schemeClr val="accent3"/>
                </a:solidFill>
                <a:latin typeface="+mj-lt"/>
              </a:defRPr>
            </a:lvl5pPr>
          </a:lstStyle>
          <a:p>
            <a:pPr lvl="0"/>
            <a:r>
              <a:rPr lang="en-GB"/>
              <a:t>Subheading &amp; additional information</a:t>
            </a:r>
            <a:endParaRPr lang="en-US"/>
          </a:p>
        </p:txBody>
      </p:sp>
      <p:sp>
        <p:nvSpPr>
          <p:cNvPr id="2" name="Date Placeholder 1">
            <a:extLst>
              <a:ext uri="{FF2B5EF4-FFF2-40B4-BE49-F238E27FC236}">
                <a16:creationId xmlns:a16="http://schemas.microsoft.com/office/drawing/2014/main" id="{283D5D80-1568-A87C-24C5-EC41B975CD2E}"/>
              </a:ext>
            </a:extLst>
          </p:cNvPr>
          <p:cNvSpPr>
            <a:spLocks noGrp="1"/>
          </p:cNvSpPr>
          <p:nvPr>
            <p:ph type="dt" sz="half" idx="12"/>
          </p:nvPr>
        </p:nvSpPr>
        <p:spPr>
          <a:xfrm>
            <a:off x="2389025" y="17797780"/>
            <a:ext cx="7818629" cy="1022350"/>
          </a:xfrm>
        </p:spPr>
        <p:txBody>
          <a:bodyPr/>
          <a:lstStyle/>
          <a:p>
            <a:fld id="{511604CF-B851-7747-96C9-B98281C2DC1B}" type="datetime1">
              <a:rPr lang="en-GB" smtClean="0"/>
              <a:t>30/03/2026</a:t>
            </a:fld>
            <a:endParaRPr lang="en-US"/>
          </a:p>
        </p:txBody>
      </p:sp>
    </p:spTree>
    <p:extLst>
      <p:ext uri="{BB962C8B-B14F-4D97-AF65-F5344CB8AC3E}">
        <p14:creationId xmlns:p14="http://schemas.microsoft.com/office/powerpoint/2010/main" val="302486880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COVER-full-image-variant">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26A08D-B189-68F3-C805-9E38D154820C}"/>
              </a:ext>
            </a:extLst>
          </p:cNvPr>
          <p:cNvPicPr>
            <a:picLocks noChangeAspect="1"/>
          </p:cNvPicPr>
          <p:nvPr userDrawn="1"/>
        </p:nvPicPr>
        <p:blipFill>
          <a:blip r:embed="rId2"/>
          <a:srcRect/>
          <a:stretch/>
        </p:blipFill>
        <p:spPr>
          <a:xfrm>
            <a:off x="1416407" y="1533870"/>
            <a:ext cx="31808055" cy="16175009"/>
          </a:xfrm>
          <a:prstGeom prst="rect">
            <a:avLst/>
          </a:prstGeom>
        </p:spPr>
      </p:pic>
      <p:sp>
        <p:nvSpPr>
          <p:cNvPr id="3" name="Rounded Rectangle 2">
            <a:extLst>
              <a:ext uri="{FF2B5EF4-FFF2-40B4-BE49-F238E27FC236}">
                <a16:creationId xmlns:a16="http://schemas.microsoft.com/office/drawing/2014/main" id="{C914B5E4-6F53-7640-A84B-C603C104FF93}"/>
              </a:ext>
            </a:extLst>
          </p:cNvPr>
          <p:cNvSpPr/>
          <p:nvPr userDrawn="1"/>
        </p:nvSpPr>
        <p:spPr>
          <a:xfrm>
            <a:off x="25409412" y="2771490"/>
            <a:ext cx="9664694" cy="2455831"/>
          </a:xfrm>
          <a:prstGeom prst="roundRect">
            <a:avLst>
              <a:gd name="adj" fmla="val 50000"/>
            </a:avLst>
          </a:prstGeom>
          <a:solidFill>
            <a:schemeClr val="bg1"/>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DE1E1B2D-ABE1-8BB2-65E6-4FBBFE387126}"/>
              </a:ext>
            </a:extLst>
          </p:cNvPr>
          <p:cNvPicPr>
            <a:picLocks noChangeAspect="1"/>
          </p:cNvPicPr>
          <p:nvPr userDrawn="1"/>
        </p:nvPicPr>
        <p:blipFill>
          <a:blip r:embed="rId3"/>
          <a:stretch>
            <a:fillRect/>
          </a:stretch>
        </p:blipFill>
        <p:spPr>
          <a:xfrm>
            <a:off x="26495334" y="3413760"/>
            <a:ext cx="6065692" cy="1253039"/>
          </a:xfrm>
          <a:prstGeom prst="rect">
            <a:avLst/>
          </a:prstGeom>
        </p:spPr>
      </p:pic>
      <p:sp>
        <p:nvSpPr>
          <p:cNvPr id="11" name="object 2">
            <a:extLst>
              <a:ext uri="{FF2B5EF4-FFF2-40B4-BE49-F238E27FC236}">
                <a16:creationId xmlns:a16="http://schemas.microsoft.com/office/drawing/2014/main" id="{4615B604-D4F9-1149-B1AD-BC50765F6879}"/>
              </a:ext>
            </a:extLst>
          </p:cNvPr>
          <p:cNvSpPr/>
          <p:nvPr userDrawn="1"/>
        </p:nvSpPr>
        <p:spPr>
          <a:xfrm>
            <a:off x="1411697" y="12694919"/>
            <a:ext cx="20631361" cy="5151758"/>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tx1"/>
          </a:solidFill>
        </p:spPr>
        <p:txBody>
          <a:bodyPr wrap="square" lIns="0" tIns="0" rIns="0" bIns="0" rtlCol="0"/>
          <a:lstStyle/>
          <a:p>
            <a:endParaRPr sz="17891"/>
          </a:p>
        </p:txBody>
      </p:sp>
      <p:sp>
        <p:nvSpPr>
          <p:cNvPr id="13" name="Text Placeholder 12">
            <a:extLst>
              <a:ext uri="{FF2B5EF4-FFF2-40B4-BE49-F238E27FC236}">
                <a16:creationId xmlns:a16="http://schemas.microsoft.com/office/drawing/2014/main" id="{F1F6F764-2A49-4911-8CFE-6E152643F916}"/>
              </a:ext>
            </a:extLst>
          </p:cNvPr>
          <p:cNvSpPr>
            <a:spLocks noGrp="1"/>
          </p:cNvSpPr>
          <p:nvPr>
            <p:ph type="body" sz="quarter" idx="10" hasCustomPrompt="1"/>
          </p:nvPr>
        </p:nvSpPr>
        <p:spPr>
          <a:xfrm>
            <a:off x="2496486" y="13744658"/>
            <a:ext cx="12053717" cy="2282134"/>
          </a:xfrm>
          <a:prstGeom prst="rect">
            <a:avLst/>
          </a:prstGeom>
        </p:spPr>
        <p:txBody>
          <a:bodyPr/>
          <a:lstStyle>
            <a:lvl1pPr marL="47355" marR="18942" algn="l" defTabSz="3670031" rtl="0" eaLnBrk="1" latinLnBrk="0" hangingPunct="1">
              <a:lnSpc>
                <a:spcPts val="10220"/>
              </a:lnSpc>
              <a:spcBef>
                <a:spcPts val="1865"/>
              </a:spcBef>
              <a:defRPr lang="en-GB" sz="9240" b="1" i="0" kern="1200" dirty="0">
                <a:solidFill>
                  <a:schemeClr val="bg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Presentation Title</a:t>
            </a:r>
          </a:p>
        </p:txBody>
      </p:sp>
      <p:sp>
        <p:nvSpPr>
          <p:cNvPr id="6" name="Text Placeholder 5">
            <a:extLst>
              <a:ext uri="{FF2B5EF4-FFF2-40B4-BE49-F238E27FC236}">
                <a16:creationId xmlns:a16="http://schemas.microsoft.com/office/drawing/2014/main" id="{6ADDC7B1-A4BC-CA1E-BB9D-3448E8CBBB80}"/>
              </a:ext>
            </a:extLst>
          </p:cNvPr>
          <p:cNvSpPr>
            <a:spLocks noGrp="1"/>
          </p:cNvSpPr>
          <p:nvPr>
            <p:ph type="body" sz="quarter" idx="11" hasCustomPrompt="1"/>
          </p:nvPr>
        </p:nvSpPr>
        <p:spPr>
          <a:xfrm>
            <a:off x="2496486" y="15646432"/>
            <a:ext cx="14008377" cy="1600200"/>
          </a:xfrm>
          <a:prstGeom prst="rect">
            <a:avLst/>
          </a:prstGeom>
        </p:spPr>
        <p:txBody>
          <a:bodyPr/>
          <a:lstStyle>
            <a:lvl1pPr>
              <a:defRPr sz="5040">
                <a:solidFill>
                  <a:schemeClr val="accent3"/>
                </a:solidFill>
                <a:latin typeface="+mj-lt"/>
              </a:defRPr>
            </a:lvl1pPr>
            <a:lvl2pPr>
              <a:defRPr sz="5040">
                <a:solidFill>
                  <a:schemeClr val="accent3"/>
                </a:solidFill>
                <a:latin typeface="+mj-lt"/>
              </a:defRPr>
            </a:lvl2pPr>
            <a:lvl3pPr>
              <a:defRPr sz="5040">
                <a:solidFill>
                  <a:schemeClr val="accent3"/>
                </a:solidFill>
                <a:latin typeface="+mj-lt"/>
              </a:defRPr>
            </a:lvl3pPr>
            <a:lvl4pPr>
              <a:defRPr sz="5040">
                <a:solidFill>
                  <a:schemeClr val="accent3"/>
                </a:solidFill>
                <a:latin typeface="+mj-lt"/>
              </a:defRPr>
            </a:lvl4pPr>
            <a:lvl5pPr>
              <a:defRPr sz="5040">
                <a:solidFill>
                  <a:schemeClr val="accent3"/>
                </a:solidFill>
                <a:latin typeface="+mj-lt"/>
              </a:defRPr>
            </a:lvl5pPr>
          </a:lstStyle>
          <a:p>
            <a:pPr lvl="0"/>
            <a:r>
              <a:rPr lang="en-GB"/>
              <a:t>Subheading &amp; additional information</a:t>
            </a:r>
            <a:endParaRPr lang="en-US"/>
          </a:p>
        </p:txBody>
      </p:sp>
      <p:sp>
        <p:nvSpPr>
          <p:cNvPr id="2" name="Date Placeholder 1">
            <a:extLst>
              <a:ext uri="{FF2B5EF4-FFF2-40B4-BE49-F238E27FC236}">
                <a16:creationId xmlns:a16="http://schemas.microsoft.com/office/drawing/2014/main" id="{7CBAF275-8011-99C2-77B2-7284A5F4F471}"/>
              </a:ext>
            </a:extLst>
          </p:cNvPr>
          <p:cNvSpPr>
            <a:spLocks noGrp="1"/>
          </p:cNvSpPr>
          <p:nvPr>
            <p:ph type="dt" sz="half" idx="12"/>
          </p:nvPr>
        </p:nvSpPr>
        <p:spPr>
          <a:xfrm>
            <a:off x="2389025" y="17797780"/>
            <a:ext cx="7818629" cy="1022350"/>
          </a:xfrm>
        </p:spPr>
        <p:txBody>
          <a:bodyPr/>
          <a:lstStyle/>
          <a:p>
            <a:fld id="{301CF8E3-B481-A94E-AE9B-0BB2828F1477}" type="datetime1">
              <a:rPr lang="en-GB" smtClean="0"/>
              <a:t>30/03/2026</a:t>
            </a:fld>
            <a:endParaRPr lang="en-US"/>
          </a:p>
        </p:txBody>
      </p:sp>
    </p:spTree>
    <p:extLst>
      <p:ext uri="{BB962C8B-B14F-4D97-AF65-F5344CB8AC3E}">
        <p14:creationId xmlns:p14="http://schemas.microsoft.com/office/powerpoint/2010/main" val="270845611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solid-colour">
    <p:bg>
      <p:bgRef idx="1001">
        <a:schemeClr val="bg1"/>
      </p:bgRef>
    </p:bg>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F47A90EC-6F17-4FB5-A1A2-FEF8FEC0717D}"/>
              </a:ext>
            </a:extLst>
          </p:cNvPr>
          <p:cNvSpPr/>
          <p:nvPr userDrawn="1"/>
        </p:nvSpPr>
        <p:spPr>
          <a:xfrm>
            <a:off x="1411697" y="1506700"/>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rgbClr val="1E1246"/>
          </a:solidFill>
        </p:spPr>
        <p:txBody>
          <a:bodyPr wrap="square" lIns="0" tIns="0" rIns="0" bIns="0" rtlCol="0"/>
          <a:lstStyle/>
          <a:p>
            <a:endParaRPr sz="17891"/>
          </a:p>
        </p:txBody>
      </p:sp>
      <p:sp>
        <p:nvSpPr>
          <p:cNvPr id="13" name="Text Placeholder 12">
            <a:extLst>
              <a:ext uri="{FF2B5EF4-FFF2-40B4-BE49-F238E27FC236}">
                <a16:creationId xmlns:a16="http://schemas.microsoft.com/office/drawing/2014/main" id="{F1F6F764-2A49-4911-8CFE-6E152643F916}"/>
              </a:ext>
            </a:extLst>
          </p:cNvPr>
          <p:cNvSpPr>
            <a:spLocks noGrp="1"/>
          </p:cNvSpPr>
          <p:nvPr>
            <p:ph type="body" sz="quarter" idx="10" hasCustomPrompt="1"/>
          </p:nvPr>
        </p:nvSpPr>
        <p:spPr>
          <a:xfrm>
            <a:off x="3256631" y="3895909"/>
            <a:ext cx="16614586" cy="3251651"/>
          </a:xfrm>
          <a:prstGeom prst="rect">
            <a:avLst/>
          </a:prstGeom>
        </p:spPr>
        <p:txBody>
          <a:bodyPr/>
          <a:lstStyle>
            <a:lvl1pPr marL="47355" marR="18942" algn="l" defTabSz="3670031" rtl="0" eaLnBrk="1" latinLnBrk="0" hangingPunct="1">
              <a:lnSpc>
                <a:spcPts val="14126"/>
              </a:lnSpc>
              <a:spcBef>
                <a:spcPts val="1865"/>
              </a:spcBef>
              <a:defRPr lang="en-GB" sz="11200" b="1" i="0" kern="1200" dirty="0">
                <a:solidFill>
                  <a:schemeClr val="bg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Presentation Title</a:t>
            </a:r>
          </a:p>
        </p:txBody>
      </p:sp>
      <p:sp>
        <p:nvSpPr>
          <p:cNvPr id="3" name="Rounded Rectangle 2">
            <a:extLst>
              <a:ext uri="{FF2B5EF4-FFF2-40B4-BE49-F238E27FC236}">
                <a16:creationId xmlns:a16="http://schemas.microsoft.com/office/drawing/2014/main" id="{C914B5E4-6F53-7640-A84B-C603C104FF93}"/>
              </a:ext>
            </a:extLst>
          </p:cNvPr>
          <p:cNvSpPr/>
          <p:nvPr userDrawn="1"/>
        </p:nvSpPr>
        <p:spPr>
          <a:xfrm>
            <a:off x="26875405" y="17072101"/>
            <a:ext cx="5103827" cy="1280160"/>
          </a:xfrm>
          <a:prstGeom prst="roundRect">
            <a:avLst>
              <a:gd name="adj" fmla="val 50000"/>
            </a:avLst>
          </a:prstGeom>
          <a:solidFill>
            <a:schemeClr val="bg1"/>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DE1E1B2D-ABE1-8BB2-65E6-4FBBFE387126}"/>
              </a:ext>
            </a:extLst>
          </p:cNvPr>
          <p:cNvPicPr>
            <a:picLocks noChangeAspect="1"/>
          </p:cNvPicPr>
          <p:nvPr userDrawn="1"/>
        </p:nvPicPr>
        <p:blipFill>
          <a:blip r:embed="rId2"/>
          <a:stretch>
            <a:fillRect/>
          </a:stretch>
        </p:blipFill>
        <p:spPr>
          <a:xfrm>
            <a:off x="27472662" y="17308392"/>
            <a:ext cx="3909314" cy="807579"/>
          </a:xfrm>
          <a:prstGeom prst="rect">
            <a:avLst/>
          </a:prstGeom>
        </p:spPr>
      </p:pic>
      <p:pic>
        <p:nvPicPr>
          <p:cNvPr id="12" name="Picture 11">
            <a:extLst>
              <a:ext uri="{FF2B5EF4-FFF2-40B4-BE49-F238E27FC236}">
                <a16:creationId xmlns:a16="http://schemas.microsoft.com/office/drawing/2014/main" id="{4927C6E9-B2F0-CF88-DBC5-1327FF702437}"/>
              </a:ext>
            </a:extLst>
          </p:cNvPr>
          <p:cNvPicPr>
            <a:picLocks noChangeAspect="1"/>
          </p:cNvPicPr>
          <p:nvPr userDrawn="1"/>
        </p:nvPicPr>
        <p:blipFill>
          <a:blip r:embed="rId3"/>
          <a:stretch>
            <a:fillRect/>
          </a:stretch>
        </p:blipFill>
        <p:spPr>
          <a:xfrm>
            <a:off x="17399616" y="7406421"/>
            <a:ext cx="16288810" cy="11076213"/>
          </a:xfrm>
          <a:prstGeom prst="rect">
            <a:avLst/>
          </a:prstGeom>
        </p:spPr>
      </p:pic>
      <p:sp>
        <p:nvSpPr>
          <p:cNvPr id="2" name="Text Placeholder 5">
            <a:extLst>
              <a:ext uri="{FF2B5EF4-FFF2-40B4-BE49-F238E27FC236}">
                <a16:creationId xmlns:a16="http://schemas.microsoft.com/office/drawing/2014/main" id="{00DC9789-3E5E-2600-2D40-259FB4BDE3D8}"/>
              </a:ext>
            </a:extLst>
          </p:cNvPr>
          <p:cNvSpPr>
            <a:spLocks noGrp="1"/>
          </p:cNvSpPr>
          <p:nvPr>
            <p:ph type="body" sz="quarter" idx="11" hasCustomPrompt="1"/>
          </p:nvPr>
        </p:nvSpPr>
        <p:spPr>
          <a:xfrm>
            <a:off x="3256631" y="6347460"/>
            <a:ext cx="15202889" cy="1600200"/>
          </a:xfrm>
          <a:prstGeom prst="rect">
            <a:avLst/>
          </a:prstGeom>
        </p:spPr>
        <p:txBody>
          <a:bodyPr/>
          <a:lstStyle>
            <a:lvl1pPr>
              <a:defRPr sz="5040">
                <a:solidFill>
                  <a:schemeClr val="accent2"/>
                </a:solidFill>
                <a:latin typeface="+mj-lt"/>
              </a:defRPr>
            </a:lvl1pPr>
            <a:lvl2pPr>
              <a:defRPr sz="5040">
                <a:solidFill>
                  <a:schemeClr val="accent2"/>
                </a:solidFill>
                <a:latin typeface="+mj-lt"/>
              </a:defRPr>
            </a:lvl2pPr>
            <a:lvl3pPr>
              <a:defRPr sz="5040">
                <a:solidFill>
                  <a:schemeClr val="accent2"/>
                </a:solidFill>
                <a:latin typeface="+mj-lt"/>
              </a:defRPr>
            </a:lvl3pPr>
            <a:lvl4pPr>
              <a:defRPr sz="5040">
                <a:solidFill>
                  <a:schemeClr val="accent2"/>
                </a:solidFill>
                <a:latin typeface="+mj-lt"/>
              </a:defRPr>
            </a:lvl4pPr>
            <a:lvl5pPr>
              <a:defRPr sz="5040">
                <a:solidFill>
                  <a:schemeClr val="accent2"/>
                </a:solidFill>
                <a:latin typeface="+mj-lt"/>
              </a:defRPr>
            </a:lvl5pPr>
          </a:lstStyle>
          <a:p>
            <a:pPr lvl="0"/>
            <a:r>
              <a:rPr lang="en-GB"/>
              <a:t>Subheading &amp; additional information</a:t>
            </a:r>
            <a:endParaRPr lang="en-US"/>
          </a:p>
        </p:txBody>
      </p:sp>
      <p:sp>
        <p:nvSpPr>
          <p:cNvPr id="5" name="Date Placeholder 1">
            <a:extLst>
              <a:ext uri="{FF2B5EF4-FFF2-40B4-BE49-F238E27FC236}">
                <a16:creationId xmlns:a16="http://schemas.microsoft.com/office/drawing/2014/main" id="{97973860-3745-1756-7CFC-CC5443B49F44}"/>
              </a:ext>
            </a:extLst>
          </p:cNvPr>
          <p:cNvSpPr>
            <a:spLocks noGrp="1"/>
          </p:cNvSpPr>
          <p:nvPr>
            <p:ph type="dt" sz="half" idx="12"/>
          </p:nvPr>
        </p:nvSpPr>
        <p:spPr>
          <a:xfrm>
            <a:off x="2389025" y="17797780"/>
            <a:ext cx="7818629" cy="1022350"/>
          </a:xfrm>
        </p:spPr>
        <p:txBody>
          <a:bodyPr/>
          <a:lstStyle/>
          <a:p>
            <a:fld id="{4F948088-2243-4C4F-BEE1-26B2D44D3A50}" type="datetime1">
              <a:rPr lang="en-GB" smtClean="0"/>
              <a:t>30/03/2026</a:t>
            </a:fld>
            <a:endParaRPr lang="en-US"/>
          </a:p>
        </p:txBody>
      </p:sp>
      <p:sp>
        <p:nvSpPr>
          <p:cNvPr id="6" name="Slide Number Placeholder 4">
            <a:extLst>
              <a:ext uri="{FF2B5EF4-FFF2-40B4-BE49-F238E27FC236}">
                <a16:creationId xmlns:a16="http://schemas.microsoft.com/office/drawing/2014/main" id="{F151464D-C666-91A3-AED8-F8BEE5FF9DD2}"/>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260324603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DIVIDER-solid-colour">
    <p:bg>
      <p:bgRef idx="1001">
        <a:schemeClr val="bg1"/>
      </p:bgRef>
    </p:bg>
    <p:spTree>
      <p:nvGrpSpPr>
        <p:cNvPr id="1" name=""/>
        <p:cNvGrpSpPr/>
        <p:nvPr/>
      </p:nvGrpSpPr>
      <p:grpSpPr>
        <a:xfrm>
          <a:off x="0" y="0"/>
          <a:ext cx="0" cy="0"/>
          <a:chOff x="0" y="0"/>
          <a:chExt cx="0" cy="0"/>
        </a:xfrm>
      </p:grpSpPr>
      <p:sp>
        <p:nvSpPr>
          <p:cNvPr id="10" name="bg object 16">
            <a:extLst>
              <a:ext uri="{FF2B5EF4-FFF2-40B4-BE49-F238E27FC236}">
                <a16:creationId xmlns:a16="http://schemas.microsoft.com/office/drawing/2014/main" id="{F47A90EC-6F17-4FB5-A1A2-FEF8FEC0717D}"/>
              </a:ext>
            </a:extLst>
          </p:cNvPr>
          <p:cNvSpPr/>
          <p:nvPr userDrawn="1"/>
        </p:nvSpPr>
        <p:spPr>
          <a:xfrm>
            <a:off x="1411697" y="1506700"/>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rgbClr val="1E1246"/>
          </a:solidFill>
        </p:spPr>
        <p:txBody>
          <a:bodyPr wrap="square" lIns="0" tIns="0" rIns="0" bIns="0" rtlCol="0"/>
          <a:lstStyle/>
          <a:p>
            <a:endParaRPr sz="17891"/>
          </a:p>
        </p:txBody>
      </p:sp>
      <p:sp>
        <p:nvSpPr>
          <p:cNvPr id="13" name="Text Placeholder 12">
            <a:extLst>
              <a:ext uri="{FF2B5EF4-FFF2-40B4-BE49-F238E27FC236}">
                <a16:creationId xmlns:a16="http://schemas.microsoft.com/office/drawing/2014/main" id="{F1F6F764-2A49-4911-8CFE-6E152643F916}"/>
              </a:ext>
            </a:extLst>
          </p:cNvPr>
          <p:cNvSpPr>
            <a:spLocks noGrp="1"/>
          </p:cNvSpPr>
          <p:nvPr>
            <p:ph type="body" sz="quarter" idx="10" hasCustomPrompt="1"/>
          </p:nvPr>
        </p:nvSpPr>
        <p:spPr>
          <a:xfrm>
            <a:off x="3256630" y="7406420"/>
            <a:ext cx="14116969" cy="2931611"/>
          </a:xfrm>
          <a:prstGeom prst="rect">
            <a:avLst/>
          </a:prstGeom>
        </p:spPr>
        <p:txBody>
          <a:bodyPr/>
          <a:lstStyle>
            <a:lvl1pPr marL="47355" marR="18942" algn="l" defTabSz="3670031" rtl="0" eaLnBrk="1" latinLnBrk="0" hangingPunct="1">
              <a:lnSpc>
                <a:spcPts val="14126"/>
              </a:lnSpc>
              <a:spcBef>
                <a:spcPts val="1865"/>
              </a:spcBef>
              <a:defRPr lang="en-GB" sz="12320" b="1" i="0" kern="1200" dirty="0">
                <a:solidFill>
                  <a:schemeClr val="bg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Divider page title</a:t>
            </a:r>
          </a:p>
        </p:txBody>
      </p:sp>
      <p:sp>
        <p:nvSpPr>
          <p:cNvPr id="3" name="Rounded Rectangle 2">
            <a:extLst>
              <a:ext uri="{FF2B5EF4-FFF2-40B4-BE49-F238E27FC236}">
                <a16:creationId xmlns:a16="http://schemas.microsoft.com/office/drawing/2014/main" id="{C914B5E4-6F53-7640-A84B-C603C104FF93}"/>
              </a:ext>
            </a:extLst>
          </p:cNvPr>
          <p:cNvSpPr/>
          <p:nvPr userDrawn="1"/>
        </p:nvSpPr>
        <p:spPr>
          <a:xfrm>
            <a:off x="26875405" y="17072101"/>
            <a:ext cx="5103827" cy="1280160"/>
          </a:xfrm>
          <a:prstGeom prst="roundRect">
            <a:avLst>
              <a:gd name="adj" fmla="val 50000"/>
            </a:avLst>
          </a:prstGeom>
          <a:solidFill>
            <a:schemeClr val="bg1"/>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DE1E1B2D-ABE1-8BB2-65E6-4FBBFE387126}"/>
              </a:ext>
            </a:extLst>
          </p:cNvPr>
          <p:cNvPicPr>
            <a:picLocks noChangeAspect="1"/>
          </p:cNvPicPr>
          <p:nvPr userDrawn="1"/>
        </p:nvPicPr>
        <p:blipFill>
          <a:blip r:embed="rId2"/>
          <a:stretch>
            <a:fillRect/>
          </a:stretch>
        </p:blipFill>
        <p:spPr>
          <a:xfrm>
            <a:off x="27472662" y="17308392"/>
            <a:ext cx="3909314" cy="807579"/>
          </a:xfrm>
          <a:prstGeom prst="rect">
            <a:avLst/>
          </a:prstGeom>
        </p:spPr>
      </p:pic>
      <p:pic>
        <p:nvPicPr>
          <p:cNvPr id="2" name="Picture 1">
            <a:extLst>
              <a:ext uri="{FF2B5EF4-FFF2-40B4-BE49-F238E27FC236}">
                <a16:creationId xmlns:a16="http://schemas.microsoft.com/office/drawing/2014/main" id="{7DF3212E-4B41-2BD1-1A27-98FBDC803FEF}"/>
              </a:ext>
            </a:extLst>
          </p:cNvPr>
          <p:cNvPicPr>
            <a:picLocks noChangeAspect="1"/>
          </p:cNvPicPr>
          <p:nvPr userDrawn="1"/>
        </p:nvPicPr>
        <p:blipFill>
          <a:blip r:embed="rId3">
            <a:alphaModFix amt="20000"/>
          </a:blip>
          <a:stretch>
            <a:fillRect/>
          </a:stretch>
        </p:blipFill>
        <p:spPr>
          <a:xfrm>
            <a:off x="11292444" y="1407576"/>
            <a:ext cx="24133455" cy="16410486"/>
          </a:xfrm>
          <a:prstGeom prst="rect">
            <a:avLst/>
          </a:prstGeom>
        </p:spPr>
      </p:pic>
      <p:sp>
        <p:nvSpPr>
          <p:cNvPr id="6" name="Text Placeholder 5">
            <a:extLst>
              <a:ext uri="{FF2B5EF4-FFF2-40B4-BE49-F238E27FC236}">
                <a16:creationId xmlns:a16="http://schemas.microsoft.com/office/drawing/2014/main" id="{F76B66B6-D5FD-C831-899E-CAEDB3AFF330}"/>
              </a:ext>
            </a:extLst>
          </p:cNvPr>
          <p:cNvSpPr>
            <a:spLocks noGrp="1"/>
          </p:cNvSpPr>
          <p:nvPr>
            <p:ph type="body" sz="quarter" idx="11" hasCustomPrompt="1"/>
          </p:nvPr>
        </p:nvSpPr>
        <p:spPr>
          <a:xfrm>
            <a:off x="3285115" y="10916931"/>
            <a:ext cx="15934549" cy="1600200"/>
          </a:xfrm>
          <a:prstGeom prst="rect">
            <a:avLst/>
          </a:prstGeom>
        </p:spPr>
        <p:txBody>
          <a:bodyPr/>
          <a:lstStyle>
            <a:lvl1pPr>
              <a:defRPr sz="5040">
                <a:solidFill>
                  <a:schemeClr val="accent2"/>
                </a:solidFill>
                <a:latin typeface="+mj-lt"/>
              </a:defRPr>
            </a:lvl1pPr>
            <a:lvl2pPr>
              <a:defRPr sz="5040">
                <a:solidFill>
                  <a:schemeClr val="accent2"/>
                </a:solidFill>
                <a:latin typeface="+mj-lt"/>
              </a:defRPr>
            </a:lvl2pPr>
            <a:lvl3pPr>
              <a:defRPr sz="5040">
                <a:solidFill>
                  <a:schemeClr val="accent2"/>
                </a:solidFill>
                <a:latin typeface="+mj-lt"/>
              </a:defRPr>
            </a:lvl3pPr>
            <a:lvl4pPr>
              <a:defRPr sz="5040">
                <a:solidFill>
                  <a:schemeClr val="accent2"/>
                </a:solidFill>
                <a:latin typeface="+mj-lt"/>
              </a:defRPr>
            </a:lvl4pPr>
            <a:lvl5pPr>
              <a:defRPr sz="5040">
                <a:solidFill>
                  <a:schemeClr val="accent2"/>
                </a:solidFill>
                <a:latin typeface="+mj-lt"/>
              </a:defRPr>
            </a:lvl5pPr>
          </a:lstStyle>
          <a:p>
            <a:pPr lvl="0"/>
            <a:r>
              <a:rPr lang="en-GB"/>
              <a:t>Subheading &amp; additional information</a:t>
            </a:r>
            <a:endParaRPr lang="en-US"/>
          </a:p>
        </p:txBody>
      </p:sp>
      <p:sp>
        <p:nvSpPr>
          <p:cNvPr id="5" name="Date Placeholder 1">
            <a:extLst>
              <a:ext uri="{FF2B5EF4-FFF2-40B4-BE49-F238E27FC236}">
                <a16:creationId xmlns:a16="http://schemas.microsoft.com/office/drawing/2014/main" id="{169A0462-E8C1-2898-A217-A4894FCC2F98}"/>
              </a:ext>
            </a:extLst>
          </p:cNvPr>
          <p:cNvSpPr>
            <a:spLocks noGrp="1"/>
          </p:cNvSpPr>
          <p:nvPr>
            <p:ph type="dt" sz="half" idx="12"/>
          </p:nvPr>
        </p:nvSpPr>
        <p:spPr>
          <a:xfrm>
            <a:off x="2389025" y="17797780"/>
            <a:ext cx="7818629" cy="1022350"/>
          </a:xfrm>
        </p:spPr>
        <p:txBody>
          <a:bodyPr/>
          <a:lstStyle/>
          <a:p>
            <a:fld id="{6B1D70C2-F274-1741-94C9-74E88FBAA4B6}" type="datetime1">
              <a:rPr lang="en-GB" smtClean="0"/>
              <a:t>30/03/2026</a:t>
            </a:fld>
            <a:endParaRPr lang="en-US"/>
          </a:p>
        </p:txBody>
      </p:sp>
      <p:sp>
        <p:nvSpPr>
          <p:cNvPr id="7" name="Slide Number Placeholder 4">
            <a:extLst>
              <a:ext uri="{FF2B5EF4-FFF2-40B4-BE49-F238E27FC236}">
                <a16:creationId xmlns:a16="http://schemas.microsoft.com/office/drawing/2014/main" id="{39FFDDDA-FADD-F80B-6019-23E5B93A40B5}"/>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212498601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image">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5B7FE173-DC4F-47B9-A452-8BEC0849EDD2}"/>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1411699" y="1493520"/>
            <a:ext cx="31817474" cy="16215360"/>
          </a:xfrm>
          <a:prstGeom prst="rect">
            <a:avLst/>
          </a:prstGeom>
        </p:spPr>
      </p:pic>
      <p:sp>
        <p:nvSpPr>
          <p:cNvPr id="13" name="object 2">
            <a:extLst>
              <a:ext uri="{FF2B5EF4-FFF2-40B4-BE49-F238E27FC236}">
                <a16:creationId xmlns:a16="http://schemas.microsoft.com/office/drawing/2014/main" id="{DEDF0006-9DB2-CACD-A1F9-FF4AA5DC091B}"/>
              </a:ext>
            </a:extLst>
          </p:cNvPr>
          <p:cNvSpPr/>
          <p:nvPr userDrawn="1"/>
        </p:nvSpPr>
        <p:spPr>
          <a:xfrm>
            <a:off x="1411697" y="11517625"/>
            <a:ext cx="15961902" cy="6191256"/>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sp>
        <p:nvSpPr>
          <p:cNvPr id="8" name="Text Placeholder 12">
            <a:extLst>
              <a:ext uri="{FF2B5EF4-FFF2-40B4-BE49-F238E27FC236}">
                <a16:creationId xmlns:a16="http://schemas.microsoft.com/office/drawing/2014/main" id="{EBC33FB2-F453-1D80-DA37-B6B432B0B9C6}"/>
              </a:ext>
            </a:extLst>
          </p:cNvPr>
          <p:cNvSpPr>
            <a:spLocks noGrp="1"/>
          </p:cNvSpPr>
          <p:nvPr>
            <p:ph type="body" sz="quarter" idx="10" hasCustomPrompt="1"/>
          </p:nvPr>
        </p:nvSpPr>
        <p:spPr>
          <a:xfrm>
            <a:off x="2170710" y="12481560"/>
            <a:ext cx="15202889" cy="2346960"/>
          </a:xfrm>
          <a:prstGeom prst="rect">
            <a:avLst/>
          </a:prstGeom>
        </p:spPr>
        <p:txBody>
          <a:bodyPr/>
          <a:lstStyle>
            <a:lvl1pPr marL="47355" marR="18942" algn="l" defTabSz="3670031" rtl="0" eaLnBrk="1" latinLnBrk="0" hangingPunct="1">
              <a:lnSpc>
                <a:spcPts val="14126"/>
              </a:lnSpc>
              <a:spcBef>
                <a:spcPts val="1865"/>
              </a:spcBef>
              <a:defRPr lang="en-GB" sz="1232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Divider title</a:t>
            </a:r>
          </a:p>
        </p:txBody>
      </p:sp>
      <p:sp>
        <p:nvSpPr>
          <p:cNvPr id="11" name="Rounded Rectangle 10">
            <a:extLst>
              <a:ext uri="{FF2B5EF4-FFF2-40B4-BE49-F238E27FC236}">
                <a16:creationId xmlns:a16="http://schemas.microsoft.com/office/drawing/2014/main" id="{2F880CE6-DB5A-7059-489D-2C1FA42987EE}"/>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12" name="Picture 11">
            <a:extLst>
              <a:ext uri="{FF2B5EF4-FFF2-40B4-BE49-F238E27FC236}">
                <a16:creationId xmlns:a16="http://schemas.microsoft.com/office/drawing/2014/main" id="{802F3ABA-F0BA-32EC-3858-531378BAB75B}"/>
              </a:ext>
            </a:extLst>
          </p:cNvPr>
          <p:cNvPicPr>
            <a:picLocks noChangeAspect="1"/>
          </p:cNvPicPr>
          <p:nvPr userDrawn="1"/>
        </p:nvPicPr>
        <p:blipFill>
          <a:blip r:embed="rId3"/>
          <a:stretch>
            <a:fillRect/>
          </a:stretch>
        </p:blipFill>
        <p:spPr>
          <a:xfrm>
            <a:off x="27472662" y="17308392"/>
            <a:ext cx="3909314" cy="807579"/>
          </a:xfrm>
          <a:prstGeom prst="rect">
            <a:avLst/>
          </a:prstGeom>
        </p:spPr>
      </p:pic>
      <p:sp>
        <p:nvSpPr>
          <p:cNvPr id="2" name="Text Placeholder 5">
            <a:extLst>
              <a:ext uri="{FF2B5EF4-FFF2-40B4-BE49-F238E27FC236}">
                <a16:creationId xmlns:a16="http://schemas.microsoft.com/office/drawing/2014/main" id="{77C3225E-AC5D-F04F-B4A5-CC3DA5C2A38F}"/>
              </a:ext>
            </a:extLst>
          </p:cNvPr>
          <p:cNvSpPr>
            <a:spLocks noGrp="1"/>
          </p:cNvSpPr>
          <p:nvPr>
            <p:ph type="body" sz="quarter" idx="11" hasCustomPrompt="1"/>
          </p:nvPr>
        </p:nvSpPr>
        <p:spPr>
          <a:xfrm>
            <a:off x="2170710" y="14992355"/>
            <a:ext cx="12053717" cy="1600200"/>
          </a:xfrm>
          <a:prstGeom prst="rect">
            <a:avLst/>
          </a:prstGeom>
        </p:spPr>
        <p:txBody>
          <a:bodyPr/>
          <a:lstStyle>
            <a:lvl1pPr>
              <a:defRPr sz="5040">
                <a:solidFill>
                  <a:schemeClr val="accent2"/>
                </a:solidFill>
                <a:latin typeface="+mj-lt"/>
              </a:defRPr>
            </a:lvl1pPr>
            <a:lvl2pPr>
              <a:defRPr sz="5040">
                <a:solidFill>
                  <a:schemeClr val="accent2"/>
                </a:solidFill>
                <a:latin typeface="+mj-lt"/>
              </a:defRPr>
            </a:lvl2pPr>
            <a:lvl3pPr>
              <a:defRPr sz="5040">
                <a:solidFill>
                  <a:schemeClr val="accent2"/>
                </a:solidFill>
                <a:latin typeface="+mj-lt"/>
              </a:defRPr>
            </a:lvl3pPr>
            <a:lvl4pPr>
              <a:defRPr sz="5040">
                <a:solidFill>
                  <a:schemeClr val="accent2"/>
                </a:solidFill>
                <a:latin typeface="+mj-lt"/>
              </a:defRPr>
            </a:lvl4pPr>
            <a:lvl5pPr>
              <a:defRPr sz="5040">
                <a:solidFill>
                  <a:schemeClr val="accent2"/>
                </a:solidFill>
                <a:latin typeface="+mj-lt"/>
              </a:defRPr>
            </a:lvl5pPr>
          </a:lstStyle>
          <a:p>
            <a:pPr lvl="0"/>
            <a:r>
              <a:rPr lang="en-GB"/>
              <a:t>SUB HEADING – content details</a:t>
            </a:r>
            <a:endParaRPr lang="en-US"/>
          </a:p>
        </p:txBody>
      </p:sp>
      <p:sp>
        <p:nvSpPr>
          <p:cNvPr id="3" name="Date Placeholder 1">
            <a:extLst>
              <a:ext uri="{FF2B5EF4-FFF2-40B4-BE49-F238E27FC236}">
                <a16:creationId xmlns:a16="http://schemas.microsoft.com/office/drawing/2014/main" id="{D4978956-5C18-DA93-91C1-016C73455657}"/>
              </a:ext>
            </a:extLst>
          </p:cNvPr>
          <p:cNvSpPr>
            <a:spLocks noGrp="1"/>
          </p:cNvSpPr>
          <p:nvPr>
            <p:ph type="dt" sz="half" idx="12"/>
          </p:nvPr>
        </p:nvSpPr>
        <p:spPr>
          <a:xfrm>
            <a:off x="2389025" y="17797780"/>
            <a:ext cx="7818629" cy="1022350"/>
          </a:xfrm>
        </p:spPr>
        <p:txBody>
          <a:bodyPr/>
          <a:lstStyle/>
          <a:p>
            <a:fld id="{40DA5FF6-0396-7848-B700-239D99DBCA97}" type="datetime1">
              <a:rPr lang="en-GB" smtClean="0"/>
              <a:t>30/03/2026</a:t>
            </a:fld>
            <a:endParaRPr lang="en-US"/>
          </a:p>
        </p:txBody>
      </p:sp>
      <p:sp>
        <p:nvSpPr>
          <p:cNvPr id="4" name="Slide Number Placeholder 4">
            <a:extLst>
              <a:ext uri="{FF2B5EF4-FFF2-40B4-BE49-F238E27FC236}">
                <a16:creationId xmlns:a16="http://schemas.microsoft.com/office/drawing/2014/main" id="{A528C965-6E31-93B0-D263-3B6193CE3E03}"/>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109369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VIDER-overlay-image">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5B7FE173-DC4F-47B9-A452-8BEC0849EDD2}"/>
              </a:ext>
            </a:extLst>
          </p:cNvPr>
          <p:cNvPicPr/>
          <p:nvPr userDrawn="1"/>
        </p:nvPicPr>
        <p:blipFill>
          <a:blip r:embed="rId2" cstate="screen">
            <a:extLst>
              <a:ext uri="{28A0092B-C50C-407E-A947-70E740481C1C}">
                <a14:useLocalDpi xmlns:a14="http://schemas.microsoft.com/office/drawing/2010/main"/>
              </a:ext>
            </a:extLst>
          </a:blip>
          <a:srcRect/>
          <a:stretch/>
        </p:blipFill>
        <p:spPr>
          <a:xfrm>
            <a:off x="1411697" y="1493520"/>
            <a:ext cx="31817476" cy="16215360"/>
          </a:xfrm>
          <a:prstGeom prst="rect">
            <a:avLst/>
          </a:prstGeom>
        </p:spPr>
      </p:pic>
      <p:sp>
        <p:nvSpPr>
          <p:cNvPr id="2" name="bg object 16">
            <a:extLst>
              <a:ext uri="{FF2B5EF4-FFF2-40B4-BE49-F238E27FC236}">
                <a16:creationId xmlns:a16="http://schemas.microsoft.com/office/drawing/2014/main" id="{64EC37B6-7E97-8DD5-E7C4-822024526329}"/>
              </a:ext>
            </a:extLst>
          </p:cNvPr>
          <p:cNvSpPr/>
          <p:nvPr userDrawn="1"/>
        </p:nvSpPr>
        <p:spPr>
          <a:xfrm>
            <a:off x="1411697" y="1493520"/>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rgbClr val="1E1246">
              <a:alpha val="79000"/>
            </a:srgbClr>
          </a:solidFill>
        </p:spPr>
        <p:txBody>
          <a:bodyPr wrap="square" lIns="0" tIns="0" rIns="0" bIns="0" rtlCol="0"/>
          <a:lstStyle/>
          <a:p>
            <a:endParaRPr sz="17891"/>
          </a:p>
        </p:txBody>
      </p:sp>
      <p:sp>
        <p:nvSpPr>
          <p:cNvPr id="8" name="Text Placeholder 12">
            <a:extLst>
              <a:ext uri="{FF2B5EF4-FFF2-40B4-BE49-F238E27FC236}">
                <a16:creationId xmlns:a16="http://schemas.microsoft.com/office/drawing/2014/main" id="{EBC33FB2-F453-1D80-DA37-B6B432B0B9C6}"/>
              </a:ext>
            </a:extLst>
          </p:cNvPr>
          <p:cNvSpPr>
            <a:spLocks noGrp="1"/>
          </p:cNvSpPr>
          <p:nvPr>
            <p:ph type="body" sz="quarter" idx="10" hasCustomPrompt="1"/>
          </p:nvPr>
        </p:nvSpPr>
        <p:spPr>
          <a:xfrm>
            <a:off x="2930854" y="10774680"/>
            <a:ext cx="14116969" cy="2931611"/>
          </a:xfrm>
          <a:prstGeom prst="rect">
            <a:avLst/>
          </a:prstGeom>
        </p:spPr>
        <p:txBody>
          <a:bodyPr/>
          <a:lstStyle>
            <a:lvl1pPr marL="47355" marR="18942" algn="l" defTabSz="3670031" rtl="0" eaLnBrk="1" latinLnBrk="0" hangingPunct="1">
              <a:lnSpc>
                <a:spcPts val="14126"/>
              </a:lnSpc>
              <a:spcBef>
                <a:spcPts val="1865"/>
              </a:spcBef>
              <a:defRPr lang="en-GB" sz="12320" b="0" i="0" kern="1200" dirty="0">
                <a:solidFill>
                  <a:schemeClr val="bg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Divider page title</a:t>
            </a:r>
          </a:p>
        </p:txBody>
      </p:sp>
      <p:sp>
        <p:nvSpPr>
          <p:cNvPr id="11" name="Rounded Rectangle 10">
            <a:extLst>
              <a:ext uri="{FF2B5EF4-FFF2-40B4-BE49-F238E27FC236}">
                <a16:creationId xmlns:a16="http://schemas.microsoft.com/office/drawing/2014/main" id="{2F880CE6-DB5A-7059-489D-2C1FA42987EE}"/>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12" name="Picture 11">
            <a:extLst>
              <a:ext uri="{FF2B5EF4-FFF2-40B4-BE49-F238E27FC236}">
                <a16:creationId xmlns:a16="http://schemas.microsoft.com/office/drawing/2014/main" id="{802F3ABA-F0BA-32EC-3858-531378BAB75B}"/>
              </a:ext>
            </a:extLst>
          </p:cNvPr>
          <p:cNvPicPr>
            <a:picLocks noChangeAspect="1"/>
          </p:cNvPicPr>
          <p:nvPr userDrawn="1"/>
        </p:nvPicPr>
        <p:blipFill>
          <a:blip r:embed="rId3"/>
          <a:stretch>
            <a:fillRect/>
          </a:stretch>
        </p:blipFill>
        <p:spPr>
          <a:xfrm>
            <a:off x="27472662" y="17308392"/>
            <a:ext cx="3909314" cy="807579"/>
          </a:xfrm>
          <a:prstGeom prst="rect">
            <a:avLst/>
          </a:prstGeom>
        </p:spPr>
      </p:pic>
      <p:sp>
        <p:nvSpPr>
          <p:cNvPr id="3" name="Text Placeholder 5">
            <a:extLst>
              <a:ext uri="{FF2B5EF4-FFF2-40B4-BE49-F238E27FC236}">
                <a16:creationId xmlns:a16="http://schemas.microsoft.com/office/drawing/2014/main" id="{E2F4941C-777F-1C5F-8FA1-75F5407CA7BB}"/>
              </a:ext>
            </a:extLst>
          </p:cNvPr>
          <p:cNvSpPr>
            <a:spLocks noGrp="1"/>
          </p:cNvSpPr>
          <p:nvPr>
            <p:ph type="body" sz="quarter" idx="11" hasCustomPrompt="1"/>
          </p:nvPr>
        </p:nvSpPr>
        <p:spPr>
          <a:xfrm>
            <a:off x="2929723" y="13706291"/>
            <a:ext cx="12053717" cy="1600200"/>
          </a:xfrm>
          <a:prstGeom prst="rect">
            <a:avLst/>
          </a:prstGeom>
        </p:spPr>
        <p:txBody>
          <a:bodyPr/>
          <a:lstStyle>
            <a:lvl1pPr>
              <a:defRPr sz="5040">
                <a:solidFill>
                  <a:schemeClr val="accent2"/>
                </a:solidFill>
                <a:latin typeface="+mj-lt"/>
              </a:defRPr>
            </a:lvl1pPr>
            <a:lvl2pPr>
              <a:defRPr sz="5040">
                <a:solidFill>
                  <a:schemeClr val="accent2"/>
                </a:solidFill>
                <a:latin typeface="+mj-lt"/>
              </a:defRPr>
            </a:lvl2pPr>
            <a:lvl3pPr>
              <a:defRPr sz="5040">
                <a:solidFill>
                  <a:schemeClr val="accent2"/>
                </a:solidFill>
                <a:latin typeface="+mj-lt"/>
              </a:defRPr>
            </a:lvl3pPr>
            <a:lvl4pPr>
              <a:defRPr sz="5040">
                <a:solidFill>
                  <a:schemeClr val="accent2"/>
                </a:solidFill>
                <a:latin typeface="+mj-lt"/>
              </a:defRPr>
            </a:lvl4pPr>
            <a:lvl5pPr>
              <a:defRPr sz="5040">
                <a:solidFill>
                  <a:schemeClr val="accent2"/>
                </a:solidFill>
                <a:latin typeface="+mj-lt"/>
              </a:defRPr>
            </a:lvl5pPr>
          </a:lstStyle>
          <a:p>
            <a:pPr lvl="0"/>
            <a:r>
              <a:rPr lang="en-GB"/>
              <a:t>SUB HEADING – content details</a:t>
            </a:r>
            <a:endParaRPr lang="en-US"/>
          </a:p>
        </p:txBody>
      </p:sp>
      <p:sp>
        <p:nvSpPr>
          <p:cNvPr id="4" name="Date Placeholder 1">
            <a:extLst>
              <a:ext uri="{FF2B5EF4-FFF2-40B4-BE49-F238E27FC236}">
                <a16:creationId xmlns:a16="http://schemas.microsoft.com/office/drawing/2014/main" id="{A66D372D-38F4-7D1C-E020-6BCDDBB01F92}"/>
              </a:ext>
            </a:extLst>
          </p:cNvPr>
          <p:cNvSpPr>
            <a:spLocks noGrp="1"/>
          </p:cNvSpPr>
          <p:nvPr>
            <p:ph type="dt" sz="half" idx="12"/>
          </p:nvPr>
        </p:nvSpPr>
        <p:spPr>
          <a:xfrm>
            <a:off x="2389025" y="17797780"/>
            <a:ext cx="7818629" cy="1022350"/>
          </a:xfrm>
        </p:spPr>
        <p:txBody>
          <a:bodyPr/>
          <a:lstStyle/>
          <a:p>
            <a:fld id="{8E646E91-BE4B-E449-919D-C5B2C250EDE2}" type="datetime1">
              <a:rPr lang="en-GB" smtClean="0"/>
              <a:t>30/03/2026</a:t>
            </a:fld>
            <a:endParaRPr lang="en-US"/>
          </a:p>
        </p:txBody>
      </p:sp>
      <p:sp>
        <p:nvSpPr>
          <p:cNvPr id="5" name="Slide Number Placeholder 4">
            <a:extLst>
              <a:ext uri="{FF2B5EF4-FFF2-40B4-BE49-F238E27FC236}">
                <a16:creationId xmlns:a16="http://schemas.microsoft.com/office/drawing/2014/main" id="{CADBBA6C-B90E-964C-2398-239B8448FD81}"/>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3056163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VIDER-overlay-image-2">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5B7FE173-DC4F-47B9-A452-8BEC0849EDD2}"/>
              </a:ext>
            </a:extLst>
          </p:cNvPr>
          <p:cNvPicPr/>
          <p:nvPr userDrawn="1"/>
        </p:nvPicPr>
        <p:blipFill>
          <a:blip r:embed="rId2" cstate="screen">
            <a:extLst>
              <a:ext uri="{28A0092B-C50C-407E-A947-70E740481C1C}">
                <a14:useLocalDpi xmlns:a14="http://schemas.microsoft.com/office/drawing/2010/main"/>
              </a:ext>
            </a:extLst>
          </a:blip>
          <a:srcRect/>
          <a:stretch/>
        </p:blipFill>
        <p:spPr>
          <a:xfrm>
            <a:off x="1411697" y="1493520"/>
            <a:ext cx="31817476" cy="16215360"/>
          </a:xfrm>
          <a:prstGeom prst="rect">
            <a:avLst/>
          </a:prstGeom>
        </p:spPr>
      </p:pic>
      <p:sp>
        <p:nvSpPr>
          <p:cNvPr id="2" name="bg object 16">
            <a:extLst>
              <a:ext uri="{FF2B5EF4-FFF2-40B4-BE49-F238E27FC236}">
                <a16:creationId xmlns:a16="http://schemas.microsoft.com/office/drawing/2014/main" id="{64EC37B6-7E97-8DD5-E7C4-822024526329}"/>
              </a:ext>
            </a:extLst>
          </p:cNvPr>
          <p:cNvSpPr/>
          <p:nvPr userDrawn="1"/>
        </p:nvSpPr>
        <p:spPr>
          <a:xfrm>
            <a:off x="1405515" y="1493520"/>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rgbClr val="1E1246">
              <a:alpha val="79000"/>
            </a:srgbClr>
          </a:solidFill>
        </p:spPr>
        <p:txBody>
          <a:bodyPr wrap="square" lIns="0" tIns="0" rIns="0" bIns="0" rtlCol="0"/>
          <a:lstStyle/>
          <a:p>
            <a:endParaRPr sz="17891"/>
          </a:p>
        </p:txBody>
      </p:sp>
      <p:sp>
        <p:nvSpPr>
          <p:cNvPr id="8" name="Text Placeholder 12">
            <a:extLst>
              <a:ext uri="{FF2B5EF4-FFF2-40B4-BE49-F238E27FC236}">
                <a16:creationId xmlns:a16="http://schemas.microsoft.com/office/drawing/2014/main" id="{EBC33FB2-F453-1D80-DA37-B6B432B0B9C6}"/>
              </a:ext>
            </a:extLst>
          </p:cNvPr>
          <p:cNvSpPr>
            <a:spLocks noGrp="1"/>
          </p:cNvSpPr>
          <p:nvPr>
            <p:ph type="body" sz="quarter" idx="10" hasCustomPrompt="1"/>
          </p:nvPr>
        </p:nvSpPr>
        <p:spPr>
          <a:xfrm>
            <a:off x="3256631" y="3822038"/>
            <a:ext cx="14659929" cy="2931611"/>
          </a:xfrm>
          <a:prstGeom prst="rect">
            <a:avLst/>
          </a:prstGeom>
        </p:spPr>
        <p:txBody>
          <a:bodyPr/>
          <a:lstStyle>
            <a:lvl1pPr marL="47355" marR="18942" algn="l" defTabSz="3670031" rtl="0" eaLnBrk="1" latinLnBrk="0" hangingPunct="1">
              <a:lnSpc>
                <a:spcPts val="14126"/>
              </a:lnSpc>
              <a:spcBef>
                <a:spcPts val="1865"/>
              </a:spcBef>
              <a:defRPr lang="en-GB" sz="12320" b="1" i="0" kern="1200" dirty="0">
                <a:solidFill>
                  <a:schemeClr val="bg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marL="47355" marR="18942" lvl="0" indent="0" algn="l" defTabSz="3670031" rtl="0" eaLnBrk="1" fontAlgn="auto" latinLnBrk="0" hangingPunct="1">
              <a:lnSpc>
                <a:spcPts val="14126"/>
              </a:lnSpc>
              <a:spcBef>
                <a:spcPts val="1865"/>
              </a:spcBef>
              <a:spcAft>
                <a:spcPts val="0"/>
              </a:spcAft>
              <a:buClrTx/>
              <a:buSzTx/>
              <a:buFontTx/>
              <a:buNone/>
              <a:tabLst/>
              <a:defRPr/>
            </a:pPr>
            <a:r>
              <a:rPr lang="en-GB"/>
              <a:t>Divider page title</a:t>
            </a:r>
          </a:p>
          <a:p>
            <a:pPr lvl="0"/>
            <a:endParaRPr lang="en-GB"/>
          </a:p>
        </p:txBody>
      </p:sp>
      <p:sp>
        <p:nvSpPr>
          <p:cNvPr id="11" name="Rounded Rectangle 10">
            <a:extLst>
              <a:ext uri="{FF2B5EF4-FFF2-40B4-BE49-F238E27FC236}">
                <a16:creationId xmlns:a16="http://schemas.microsoft.com/office/drawing/2014/main" id="{2F880CE6-DB5A-7059-489D-2C1FA42987EE}"/>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12" name="Picture 11">
            <a:extLst>
              <a:ext uri="{FF2B5EF4-FFF2-40B4-BE49-F238E27FC236}">
                <a16:creationId xmlns:a16="http://schemas.microsoft.com/office/drawing/2014/main" id="{802F3ABA-F0BA-32EC-3858-531378BAB75B}"/>
              </a:ext>
            </a:extLst>
          </p:cNvPr>
          <p:cNvPicPr>
            <a:picLocks noChangeAspect="1"/>
          </p:cNvPicPr>
          <p:nvPr userDrawn="1"/>
        </p:nvPicPr>
        <p:blipFill>
          <a:blip r:embed="rId3"/>
          <a:stretch>
            <a:fillRect/>
          </a:stretch>
        </p:blipFill>
        <p:spPr>
          <a:xfrm>
            <a:off x="27472662" y="17308392"/>
            <a:ext cx="3909314" cy="807579"/>
          </a:xfrm>
          <a:prstGeom prst="rect">
            <a:avLst/>
          </a:prstGeom>
        </p:spPr>
      </p:pic>
      <p:sp>
        <p:nvSpPr>
          <p:cNvPr id="3" name="Text Placeholder 5">
            <a:extLst>
              <a:ext uri="{FF2B5EF4-FFF2-40B4-BE49-F238E27FC236}">
                <a16:creationId xmlns:a16="http://schemas.microsoft.com/office/drawing/2014/main" id="{AA085C8B-C7B3-25DD-24C4-A240206009FB}"/>
              </a:ext>
            </a:extLst>
          </p:cNvPr>
          <p:cNvSpPr>
            <a:spLocks noGrp="1"/>
          </p:cNvSpPr>
          <p:nvPr>
            <p:ph type="body" sz="quarter" idx="11" hasCustomPrompt="1"/>
          </p:nvPr>
        </p:nvSpPr>
        <p:spPr>
          <a:xfrm>
            <a:off x="3250448" y="6259999"/>
            <a:ext cx="12053717" cy="1600200"/>
          </a:xfrm>
          <a:prstGeom prst="rect">
            <a:avLst/>
          </a:prstGeom>
        </p:spPr>
        <p:txBody>
          <a:bodyPr/>
          <a:lstStyle>
            <a:lvl1pPr>
              <a:defRPr sz="5040">
                <a:solidFill>
                  <a:schemeClr val="accent2"/>
                </a:solidFill>
                <a:latin typeface="+mj-lt"/>
              </a:defRPr>
            </a:lvl1pPr>
            <a:lvl2pPr>
              <a:defRPr sz="5040">
                <a:solidFill>
                  <a:schemeClr val="accent2"/>
                </a:solidFill>
                <a:latin typeface="+mj-lt"/>
              </a:defRPr>
            </a:lvl2pPr>
            <a:lvl3pPr>
              <a:defRPr sz="5040">
                <a:solidFill>
                  <a:schemeClr val="accent2"/>
                </a:solidFill>
                <a:latin typeface="+mj-lt"/>
              </a:defRPr>
            </a:lvl3pPr>
            <a:lvl4pPr>
              <a:defRPr sz="5040">
                <a:solidFill>
                  <a:schemeClr val="accent2"/>
                </a:solidFill>
                <a:latin typeface="+mj-lt"/>
              </a:defRPr>
            </a:lvl4pPr>
            <a:lvl5pPr>
              <a:defRPr sz="5040">
                <a:solidFill>
                  <a:schemeClr val="accent2"/>
                </a:solidFill>
                <a:latin typeface="+mj-lt"/>
              </a:defRPr>
            </a:lvl5pPr>
          </a:lstStyle>
          <a:p>
            <a:pPr lvl="0"/>
            <a:r>
              <a:rPr lang="en-GB"/>
              <a:t>SUB HEADING – content details</a:t>
            </a:r>
            <a:endParaRPr lang="en-US"/>
          </a:p>
        </p:txBody>
      </p:sp>
      <p:sp>
        <p:nvSpPr>
          <p:cNvPr id="4" name="Date Placeholder 1">
            <a:extLst>
              <a:ext uri="{FF2B5EF4-FFF2-40B4-BE49-F238E27FC236}">
                <a16:creationId xmlns:a16="http://schemas.microsoft.com/office/drawing/2014/main" id="{25012F96-FAB6-4101-093C-71C4C9BCC59D}"/>
              </a:ext>
            </a:extLst>
          </p:cNvPr>
          <p:cNvSpPr>
            <a:spLocks noGrp="1"/>
          </p:cNvSpPr>
          <p:nvPr>
            <p:ph type="dt" sz="half" idx="12"/>
          </p:nvPr>
        </p:nvSpPr>
        <p:spPr>
          <a:xfrm>
            <a:off x="2389025" y="17797780"/>
            <a:ext cx="7818629" cy="1022350"/>
          </a:xfrm>
        </p:spPr>
        <p:txBody>
          <a:bodyPr/>
          <a:lstStyle/>
          <a:p>
            <a:fld id="{338B5C50-E05A-C548-96B3-538004BE0862}" type="datetime1">
              <a:rPr lang="en-GB" smtClean="0"/>
              <a:t>30/03/2026</a:t>
            </a:fld>
            <a:endParaRPr lang="en-US"/>
          </a:p>
        </p:txBody>
      </p:sp>
      <p:sp>
        <p:nvSpPr>
          <p:cNvPr id="5" name="Slide Number Placeholder 4">
            <a:extLst>
              <a:ext uri="{FF2B5EF4-FFF2-40B4-BE49-F238E27FC236}">
                <a16:creationId xmlns:a16="http://schemas.microsoft.com/office/drawing/2014/main" id="{2FEC7DB5-F2A0-CC52-D991-80393D6C5A2C}"/>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1801352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agenda-white-frame">
    <p:bg>
      <p:bgPr>
        <a:solidFill>
          <a:srgbClr val="FFFFFF"/>
        </a:solidFill>
        <a:effectLst/>
      </p:bgPr>
    </p:bg>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BE96926C-9DCF-4896-B515-85E632ACF947}"/>
              </a:ext>
            </a:extLst>
          </p:cNvPr>
          <p:cNvSpPr/>
          <p:nvPr userDrawn="1"/>
        </p:nvSpPr>
        <p:spPr>
          <a:xfrm>
            <a:off x="1411697" y="1493521"/>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sp>
        <p:nvSpPr>
          <p:cNvPr id="2" name="Rounded Rectangle 1">
            <a:extLst>
              <a:ext uri="{FF2B5EF4-FFF2-40B4-BE49-F238E27FC236}">
                <a16:creationId xmlns:a16="http://schemas.microsoft.com/office/drawing/2014/main" id="{7FDFF772-B24A-4D7C-B70D-4F09B94A3302}"/>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3" name="Picture 2">
            <a:extLst>
              <a:ext uri="{FF2B5EF4-FFF2-40B4-BE49-F238E27FC236}">
                <a16:creationId xmlns:a16="http://schemas.microsoft.com/office/drawing/2014/main" id="{95DED3A9-EBB9-BDCE-D6AA-6032BB7F782B}"/>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6" name="Text Placeholder 11">
            <a:extLst>
              <a:ext uri="{FF2B5EF4-FFF2-40B4-BE49-F238E27FC236}">
                <a16:creationId xmlns:a16="http://schemas.microsoft.com/office/drawing/2014/main" id="{C624CD25-2BF4-025E-5859-DBF8A212B2B2}"/>
              </a:ext>
            </a:extLst>
          </p:cNvPr>
          <p:cNvSpPr>
            <a:spLocks noGrp="1"/>
          </p:cNvSpPr>
          <p:nvPr>
            <p:ph type="body" sz="quarter" idx="10" hasCustomPrompt="1"/>
          </p:nvPr>
        </p:nvSpPr>
        <p:spPr>
          <a:xfrm>
            <a:off x="2516848" y="8598545"/>
            <a:ext cx="6949892" cy="6830072"/>
          </a:xfrm>
          <a:prstGeom prst="rect">
            <a:avLst/>
          </a:prstGeom>
        </p:spPr>
        <p:txBody>
          <a:bodyPr/>
          <a:lstStyle>
            <a:lvl1pPr marL="720090" indent="-720090">
              <a:spcAft>
                <a:spcPts val="840"/>
              </a:spcAft>
              <a:buClr>
                <a:srgbClr val="208BCC"/>
              </a:buClr>
              <a:buFont typeface="+mj-lt"/>
              <a:buAutoNum type="arabicPeriod"/>
              <a:defRPr sz="3360">
                <a:solidFill>
                  <a:schemeClr val="tx1"/>
                </a:solidFill>
              </a:defRPr>
            </a:lvl1pPr>
            <a:lvl2pPr marL="2424878" indent="-720090">
              <a:buFont typeface="+mj-lt"/>
              <a:buAutoNum type="arabicPeriod"/>
              <a:defRPr sz="4480">
                <a:solidFill>
                  <a:schemeClr val="tx1"/>
                </a:solidFill>
              </a:defRPr>
            </a:lvl2pPr>
            <a:lvl3pPr marL="4129668" indent="-720090">
              <a:buFont typeface="+mj-lt"/>
              <a:buAutoNum type="arabicPeriod"/>
              <a:defRPr sz="4480">
                <a:solidFill>
                  <a:schemeClr val="tx1"/>
                </a:solidFill>
              </a:defRPr>
            </a:lvl3pPr>
            <a:lvl4pPr marL="5834457" indent="-720090">
              <a:buFont typeface="+mj-lt"/>
              <a:buAutoNum type="arabicPeriod"/>
              <a:defRPr sz="4480">
                <a:solidFill>
                  <a:schemeClr val="tx1"/>
                </a:solidFill>
              </a:defRPr>
            </a:lvl4pPr>
            <a:lvl5pPr marL="7539246" indent="-720090">
              <a:buFont typeface="+mj-lt"/>
              <a:buAutoNum type="arabicPeriod"/>
              <a:defRPr sz="4480">
                <a:solidFill>
                  <a:schemeClr val="tx1"/>
                </a:solidFill>
              </a:defRPr>
            </a:lvl5pPr>
          </a:lstStyle>
          <a:p>
            <a:pPr lvl="0"/>
            <a:r>
              <a:rPr lang="en-GB"/>
              <a:t>Item one</a:t>
            </a:r>
          </a:p>
          <a:p>
            <a:pPr lvl="0"/>
            <a:r>
              <a:rPr lang="en-GB"/>
              <a:t>Item two </a:t>
            </a:r>
          </a:p>
          <a:p>
            <a:pPr lvl="0"/>
            <a:r>
              <a:rPr lang="en-GB"/>
              <a:t>Item three</a:t>
            </a:r>
            <a:endParaRPr lang="en-US"/>
          </a:p>
        </p:txBody>
      </p:sp>
      <p:sp>
        <p:nvSpPr>
          <p:cNvPr id="9" name="Text Placeholder 12">
            <a:extLst>
              <a:ext uri="{FF2B5EF4-FFF2-40B4-BE49-F238E27FC236}">
                <a16:creationId xmlns:a16="http://schemas.microsoft.com/office/drawing/2014/main" id="{B7605C32-307B-CEFE-41C4-BD5008B8CA41}"/>
              </a:ext>
            </a:extLst>
          </p:cNvPr>
          <p:cNvSpPr>
            <a:spLocks noGrp="1"/>
          </p:cNvSpPr>
          <p:nvPr>
            <p:ph type="body" sz="quarter" idx="12" hasCustomPrompt="1"/>
          </p:nvPr>
        </p:nvSpPr>
        <p:spPr>
          <a:xfrm>
            <a:off x="2516848" y="3135286"/>
            <a:ext cx="10947437" cy="2229655"/>
          </a:xfrm>
          <a:prstGeom prst="rect">
            <a:avLst/>
          </a:prstGeom>
        </p:spPr>
        <p:txBody>
          <a:bodyPr/>
          <a:lstStyle>
            <a:lvl1pPr marL="47355" marR="18942" algn="l" defTabSz="3670031" rtl="0" eaLnBrk="1" latinLnBrk="0" hangingPunct="1">
              <a:lnSpc>
                <a:spcPct val="100000"/>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Agenda</a:t>
            </a:r>
          </a:p>
        </p:txBody>
      </p:sp>
      <p:sp>
        <p:nvSpPr>
          <p:cNvPr id="7" name="Text Placeholder 11">
            <a:extLst>
              <a:ext uri="{FF2B5EF4-FFF2-40B4-BE49-F238E27FC236}">
                <a16:creationId xmlns:a16="http://schemas.microsoft.com/office/drawing/2014/main" id="{A2B1A126-B0F9-5CAF-70C6-83C053F36C38}"/>
              </a:ext>
            </a:extLst>
          </p:cNvPr>
          <p:cNvSpPr>
            <a:spLocks noGrp="1"/>
          </p:cNvSpPr>
          <p:nvPr>
            <p:ph type="body" sz="quarter" idx="13" hasCustomPrompt="1"/>
          </p:nvPr>
        </p:nvSpPr>
        <p:spPr>
          <a:xfrm>
            <a:off x="9989339" y="8680288"/>
            <a:ext cx="6949892" cy="6830072"/>
          </a:xfrm>
          <a:prstGeom prst="rect">
            <a:avLst/>
          </a:prstGeom>
        </p:spPr>
        <p:txBody>
          <a:bodyPr/>
          <a:lstStyle>
            <a:lvl1pPr marL="720090" indent="-720090">
              <a:spcAft>
                <a:spcPts val="840"/>
              </a:spcAft>
              <a:buClr>
                <a:schemeClr val="accent3"/>
              </a:buClr>
              <a:buFont typeface="+mj-lt"/>
              <a:buAutoNum type="arabicPeriod"/>
              <a:defRPr sz="3360">
                <a:solidFill>
                  <a:schemeClr val="tx1"/>
                </a:solidFill>
              </a:defRPr>
            </a:lvl1pPr>
            <a:lvl2pPr marL="2424878" indent="-720090">
              <a:buFont typeface="+mj-lt"/>
              <a:buAutoNum type="arabicPeriod"/>
              <a:defRPr sz="4480">
                <a:solidFill>
                  <a:schemeClr val="tx1"/>
                </a:solidFill>
              </a:defRPr>
            </a:lvl2pPr>
            <a:lvl3pPr marL="4129668" indent="-720090">
              <a:buFont typeface="+mj-lt"/>
              <a:buAutoNum type="arabicPeriod"/>
              <a:defRPr sz="4480">
                <a:solidFill>
                  <a:schemeClr val="tx1"/>
                </a:solidFill>
              </a:defRPr>
            </a:lvl3pPr>
            <a:lvl4pPr marL="5834457" indent="-720090">
              <a:buFont typeface="+mj-lt"/>
              <a:buAutoNum type="arabicPeriod"/>
              <a:defRPr sz="4480">
                <a:solidFill>
                  <a:schemeClr val="tx1"/>
                </a:solidFill>
              </a:defRPr>
            </a:lvl4pPr>
            <a:lvl5pPr marL="7539246" indent="-720090">
              <a:buFont typeface="+mj-lt"/>
              <a:buAutoNum type="arabicPeriod"/>
              <a:defRPr sz="4480">
                <a:solidFill>
                  <a:schemeClr val="tx1"/>
                </a:solidFill>
              </a:defRPr>
            </a:lvl5pPr>
          </a:lstStyle>
          <a:p>
            <a:pPr lvl="0"/>
            <a:r>
              <a:rPr lang="en-GB"/>
              <a:t>Item one</a:t>
            </a:r>
          </a:p>
          <a:p>
            <a:pPr lvl="0"/>
            <a:r>
              <a:rPr lang="en-GB"/>
              <a:t>Item two </a:t>
            </a:r>
          </a:p>
          <a:p>
            <a:pPr lvl="0"/>
            <a:r>
              <a:rPr lang="en-GB"/>
              <a:t>Item three</a:t>
            </a:r>
            <a:endParaRPr lang="en-US"/>
          </a:p>
        </p:txBody>
      </p:sp>
      <p:sp>
        <p:nvSpPr>
          <p:cNvPr id="8" name="Text Placeholder 11">
            <a:extLst>
              <a:ext uri="{FF2B5EF4-FFF2-40B4-BE49-F238E27FC236}">
                <a16:creationId xmlns:a16="http://schemas.microsoft.com/office/drawing/2014/main" id="{FC460E70-AD1A-7F96-AB46-895B596415CE}"/>
              </a:ext>
            </a:extLst>
          </p:cNvPr>
          <p:cNvSpPr>
            <a:spLocks noGrp="1"/>
          </p:cNvSpPr>
          <p:nvPr>
            <p:ph type="body" sz="quarter" idx="14" hasCustomPrompt="1"/>
          </p:nvPr>
        </p:nvSpPr>
        <p:spPr>
          <a:xfrm>
            <a:off x="17572119" y="8680288"/>
            <a:ext cx="6949892" cy="6830072"/>
          </a:xfrm>
          <a:prstGeom prst="rect">
            <a:avLst/>
          </a:prstGeom>
        </p:spPr>
        <p:txBody>
          <a:bodyPr/>
          <a:lstStyle>
            <a:lvl1pPr marL="720090" indent="-720090">
              <a:spcAft>
                <a:spcPts val="840"/>
              </a:spcAft>
              <a:buClr>
                <a:schemeClr val="accent4"/>
              </a:buClr>
              <a:buFont typeface="+mj-lt"/>
              <a:buAutoNum type="arabicPeriod"/>
              <a:defRPr sz="3360">
                <a:solidFill>
                  <a:schemeClr val="tx1"/>
                </a:solidFill>
              </a:defRPr>
            </a:lvl1pPr>
            <a:lvl2pPr marL="2424878" indent="-720090">
              <a:buFont typeface="+mj-lt"/>
              <a:buAutoNum type="arabicPeriod"/>
              <a:defRPr sz="4480">
                <a:solidFill>
                  <a:schemeClr val="tx1"/>
                </a:solidFill>
              </a:defRPr>
            </a:lvl2pPr>
            <a:lvl3pPr marL="4129668" indent="-720090">
              <a:buFont typeface="+mj-lt"/>
              <a:buAutoNum type="arabicPeriod"/>
              <a:defRPr sz="4480">
                <a:solidFill>
                  <a:schemeClr val="tx1"/>
                </a:solidFill>
              </a:defRPr>
            </a:lvl3pPr>
            <a:lvl4pPr marL="5834457" indent="-720090">
              <a:buFont typeface="+mj-lt"/>
              <a:buAutoNum type="arabicPeriod"/>
              <a:defRPr sz="4480">
                <a:solidFill>
                  <a:schemeClr val="tx1"/>
                </a:solidFill>
              </a:defRPr>
            </a:lvl4pPr>
            <a:lvl5pPr marL="7539246" indent="-720090">
              <a:buFont typeface="+mj-lt"/>
              <a:buAutoNum type="arabicPeriod"/>
              <a:defRPr sz="4480">
                <a:solidFill>
                  <a:schemeClr val="tx1"/>
                </a:solidFill>
              </a:defRPr>
            </a:lvl5pPr>
          </a:lstStyle>
          <a:p>
            <a:pPr lvl="0"/>
            <a:r>
              <a:rPr lang="en-GB"/>
              <a:t>Item one</a:t>
            </a:r>
          </a:p>
          <a:p>
            <a:pPr lvl="0"/>
            <a:r>
              <a:rPr lang="en-GB"/>
              <a:t>Item two </a:t>
            </a:r>
          </a:p>
          <a:p>
            <a:pPr lvl="0"/>
            <a:r>
              <a:rPr lang="en-GB"/>
              <a:t>Item three</a:t>
            </a:r>
            <a:endParaRPr lang="en-US"/>
          </a:p>
        </p:txBody>
      </p:sp>
      <p:sp>
        <p:nvSpPr>
          <p:cNvPr id="10" name="Text Placeholder 12">
            <a:extLst>
              <a:ext uri="{FF2B5EF4-FFF2-40B4-BE49-F238E27FC236}">
                <a16:creationId xmlns:a16="http://schemas.microsoft.com/office/drawing/2014/main" id="{78F26442-2C80-5B20-292A-A5897D4B1460}"/>
              </a:ext>
            </a:extLst>
          </p:cNvPr>
          <p:cNvSpPr>
            <a:spLocks noGrp="1"/>
          </p:cNvSpPr>
          <p:nvPr>
            <p:ph type="body" sz="quarter" idx="15" hasCustomPrompt="1"/>
          </p:nvPr>
        </p:nvSpPr>
        <p:spPr>
          <a:xfrm>
            <a:off x="2516848" y="7006702"/>
            <a:ext cx="6949892" cy="1266493"/>
          </a:xfrm>
          <a:prstGeom prst="rect">
            <a:avLst/>
          </a:prstGeom>
        </p:spPr>
        <p:txBody>
          <a:bodyPr anchor="t"/>
          <a:lstStyle>
            <a:lvl1pPr marL="47355" marR="18942" algn="l" defTabSz="3670031" rtl="0" eaLnBrk="1" latinLnBrk="0" hangingPunct="1">
              <a:lnSpc>
                <a:spcPct val="100000"/>
              </a:lnSpc>
              <a:spcBef>
                <a:spcPts val="1865"/>
              </a:spcBef>
              <a:defRPr lang="en-GB" sz="50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Section Title</a:t>
            </a:r>
          </a:p>
        </p:txBody>
      </p:sp>
      <p:cxnSp>
        <p:nvCxnSpPr>
          <p:cNvPr id="13" name="Straight Connector 12">
            <a:extLst>
              <a:ext uri="{FF2B5EF4-FFF2-40B4-BE49-F238E27FC236}">
                <a16:creationId xmlns:a16="http://schemas.microsoft.com/office/drawing/2014/main" id="{7F7DF5DF-598C-028D-1683-88B2858FE754}"/>
              </a:ext>
            </a:extLst>
          </p:cNvPr>
          <p:cNvCxnSpPr/>
          <p:nvPr userDrawn="1"/>
        </p:nvCxnSpPr>
        <p:spPr>
          <a:xfrm>
            <a:off x="2516848" y="8180829"/>
            <a:ext cx="694989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ext Placeholder 12">
            <a:extLst>
              <a:ext uri="{FF2B5EF4-FFF2-40B4-BE49-F238E27FC236}">
                <a16:creationId xmlns:a16="http://schemas.microsoft.com/office/drawing/2014/main" id="{FD88F4A0-DEC9-3CC0-12C7-B590C710164F}"/>
              </a:ext>
            </a:extLst>
          </p:cNvPr>
          <p:cNvSpPr>
            <a:spLocks noGrp="1"/>
          </p:cNvSpPr>
          <p:nvPr>
            <p:ph type="body" sz="quarter" idx="16" hasCustomPrompt="1"/>
          </p:nvPr>
        </p:nvSpPr>
        <p:spPr>
          <a:xfrm>
            <a:off x="9971806" y="7006702"/>
            <a:ext cx="6949892" cy="1266493"/>
          </a:xfrm>
          <a:prstGeom prst="rect">
            <a:avLst/>
          </a:prstGeom>
        </p:spPr>
        <p:txBody>
          <a:bodyPr anchor="t"/>
          <a:lstStyle>
            <a:lvl1pPr marL="47355" marR="18942" algn="l" defTabSz="3670031" rtl="0" eaLnBrk="1" latinLnBrk="0" hangingPunct="1">
              <a:lnSpc>
                <a:spcPct val="100000"/>
              </a:lnSpc>
              <a:spcBef>
                <a:spcPts val="1865"/>
              </a:spcBef>
              <a:defRPr lang="en-GB" sz="50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Section Title</a:t>
            </a:r>
          </a:p>
        </p:txBody>
      </p:sp>
      <p:cxnSp>
        <p:nvCxnSpPr>
          <p:cNvPr id="16" name="Straight Connector 15">
            <a:extLst>
              <a:ext uri="{FF2B5EF4-FFF2-40B4-BE49-F238E27FC236}">
                <a16:creationId xmlns:a16="http://schemas.microsoft.com/office/drawing/2014/main" id="{1B6C6030-6B2C-AEEA-462C-B5072D976D59}"/>
              </a:ext>
            </a:extLst>
          </p:cNvPr>
          <p:cNvCxnSpPr/>
          <p:nvPr userDrawn="1"/>
        </p:nvCxnSpPr>
        <p:spPr>
          <a:xfrm>
            <a:off x="9971806" y="8180829"/>
            <a:ext cx="694989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FA635584-6E1B-EC60-A57F-905AF290BECD}"/>
              </a:ext>
            </a:extLst>
          </p:cNvPr>
          <p:cNvSpPr>
            <a:spLocks noGrp="1"/>
          </p:cNvSpPr>
          <p:nvPr>
            <p:ph type="body" sz="quarter" idx="17" hasCustomPrompt="1"/>
          </p:nvPr>
        </p:nvSpPr>
        <p:spPr>
          <a:xfrm>
            <a:off x="17534790" y="7006702"/>
            <a:ext cx="6949892" cy="1266493"/>
          </a:xfrm>
          <a:prstGeom prst="rect">
            <a:avLst/>
          </a:prstGeom>
        </p:spPr>
        <p:txBody>
          <a:bodyPr anchor="t"/>
          <a:lstStyle>
            <a:lvl1pPr marL="47355" marR="18942" algn="l" defTabSz="3670031" rtl="0" eaLnBrk="1" latinLnBrk="0" hangingPunct="1">
              <a:lnSpc>
                <a:spcPct val="100000"/>
              </a:lnSpc>
              <a:spcBef>
                <a:spcPts val="1865"/>
              </a:spcBef>
              <a:defRPr lang="en-GB" sz="50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Section Title</a:t>
            </a:r>
          </a:p>
        </p:txBody>
      </p:sp>
      <p:cxnSp>
        <p:nvCxnSpPr>
          <p:cNvPr id="18" name="Straight Connector 17">
            <a:extLst>
              <a:ext uri="{FF2B5EF4-FFF2-40B4-BE49-F238E27FC236}">
                <a16:creationId xmlns:a16="http://schemas.microsoft.com/office/drawing/2014/main" id="{01405DF0-BD7E-2352-1F13-5145AFE4DC5B}"/>
              </a:ext>
            </a:extLst>
          </p:cNvPr>
          <p:cNvCxnSpPr/>
          <p:nvPr userDrawn="1"/>
        </p:nvCxnSpPr>
        <p:spPr>
          <a:xfrm>
            <a:off x="17534790" y="8180829"/>
            <a:ext cx="694989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Text Placeholder 11">
            <a:extLst>
              <a:ext uri="{FF2B5EF4-FFF2-40B4-BE49-F238E27FC236}">
                <a16:creationId xmlns:a16="http://schemas.microsoft.com/office/drawing/2014/main" id="{0B7C28E6-C55F-C5E8-E63C-04EFCA039618}"/>
              </a:ext>
            </a:extLst>
          </p:cNvPr>
          <p:cNvSpPr>
            <a:spLocks noGrp="1"/>
          </p:cNvSpPr>
          <p:nvPr>
            <p:ph type="body" sz="quarter" idx="18" hasCustomPrompt="1"/>
          </p:nvPr>
        </p:nvSpPr>
        <p:spPr>
          <a:xfrm>
            <a:off x="25064406" y="8680288"/>
            <a:ext cx="6949892" cy="6830072"/>
          </a:xfrm>
          <a:prstGeom prst="rect">
            <a:avLst/>
          </a:prstGeom>
        </p:spPr>
        <p:txBody>
          <a:bodyPr/>
          <a:lstStyle>
            <a:lvl1pPr marL="720090" indent="-720090">
              <a:spcAft>
                <a:spcPts val="840"/>
              </a:spcAft>
              <a:buClr>
                <a:schemeClr val="accent2"/>
              </a:buClr>
              <a:buFont typeface="+mj-lt"/>
              <a:buAutoNum type="arabicPeriod"/>
              <a:defRPr sz="3360">
                <a:solidFill>
                  <a:schemeClr val="tx1"/>
                </a:solidFill>
              </a:defRPr>
            </a:lvl1pPr>
            <a:lvl2pPr marL="2424878" indent="-720090">
              <a:buFont typeface="+mj-lt"/>
              <a:buAutoNum type="arabicPeriod"/>
              <a:defRPr sz="4480">
                <a:solidFill>
                  <a:schemeClr val="tx1"/>
                </a:solidFill>
              </a:defRPr>
            </a:lvl2pPr>
            <a:lvl3pPr marL="4129668" indent="-720090">
              <a:buFont typeface="+mj-lt"/>
              <a:buAutoNum type="arabicPeriod"/>
              <a:defRPr sz="4480">
                <a:solidFill>
                  <a:schemeClr val="tx1"/>
                </a:solidFill>
              </a:defRPr>
            </a:lvl3pPr>
            <a:lvl4pPr marL="5834457" indent="-720090">
              <a:buFont typeface="+mj-lt"/>
              <a:buAutoNum type="arabicPeriod"/>
              <a:defRPr sz="4480">
                <a:solidFill>
                  <a:schemeClr val="tx1"/>
                </a:solidFill>
              </a:defRPr>
            </a:lvl4pPr>
            <a:lvl5pPr marL="7539246" indent="-720090">
              <a:buFont typeface="+mj-lt"/>
              <a:buAutoNum type="arabicPeriod"/>
              <a:defRPr sz="4480">
                <a:solidFill>
                  <a:schemeClr val="tx1"/>
                </a:solidFill>
              </a:defRPr>
            </a:lvl5pPr>
          </a:lstStyle>
          <a:p>
            <a:pPr lvl="0"/>
            <a:r>
              <a:rPr lang="en-GB"/>
              <a:t>Item one</a:t>
            </a:r>
          </a:p>
          <a:p>
            <a:pPr lvl="0"/>
            <a:r>
              <a:rPr lang="en-GB"/>
              <a:t>Item two </a:t>
            </a:r>
          </a:p>
          <a:p>
            <a:pPr lvl="0"/>
            <a:r>
              <a:rPr lang="en-GB"/>
              <a:t>Item three</a:t>
            </a:r>
            <a:endParaRPr lang="en-US"/>
          </a:p>
        </p:txBody>
      </p:sp>
      <p:sp>
        <p:nvSpPr>
          <p:cNvPr id="20" name="Text Placeholder 12">
            <a:extLst>
              <a:ext uri="{FF2B5EF4-FFF2-40B4-BE49-F238E27FC236}">
                <a16:creationId xmlns:a16="http://schemas.microsoft.com/office/drawing/2014/main" id="{8A7B4969-6A97-C254-BBD8-8BA16D91A2C7}"/>
              </a:ext>
            </a:extLst>
          </p:cNvPr>
          <p:cNvSpPr>
            <a:spLocks noGrp="1"/>
          </p:cNvSpPr>
          <p:nvPr>
            <p:ph type="body" sz="quarter" idx="19" hasCustomPrompt="1"/>
          </p:nvPr>
        </p:nvSpPr>
        <p:spPr>
          <a:xfrm>
            <a:off x="25027077" y="7006702"/>
            <a:ext cx="6949892" cy="1266493"/>
          </a:xfrm>
          <a:prstGeom prst="rect">
            <a:avLst/>
          </a:prstGeom>
        </p:spPr>
        <p:txBody>
          <a:bodyPr anchor="t"/>
          <a:lstStyle>
            <a:lvl1pPr marL="47355" marR="18942" algn="l" defTabSz="3670031" rtl="0" eaLnBrk="1" latinLnBrk="0" hangingPunct="1">
              <a:lnSpc>
                <a:spcPct val="100000"/>
              </a:lnSpc>
              <a:spcBef>
                <a:spcPts val="1865"/>
              </a:spcBef>
              <a:defRPr lang="en-GB" sz="50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Section Title</a:t>
            </a:r>
          </a:p>
        </p:txBody>
      </p:sp>
      <p:cxnSp>
        <p:nvCxnSpPr>
          <p:cNvPr id="21" name="Straight Connector 20">
            <a:extLst>
              <a:ext uri="{FF2B5EF4-FFF2-40B4-BE49-F238E27FC236}">
                <a16:creationId xmlns:a16="http://schemas.microsoft.com/office/drawing/2014/main" id="{B7CD2706-F605-41C1-8929-03FA2884FFAD}"/>
              </a:ext>
            </a:extLst>
          </p:cNvPr>
          <p:cNvCxnSpPr/>
          <p:nvPr userDrawn="1"/>
        </p:nvCxnSpPr>
        <p:spPr>
          <a:xfrm>
            <a:off x="25027077" y="8142943"/>
            <a:ext cx="694989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Date Placeholder 1">
            <a:extLst>
              <a:ext uri="{FF2B5EF4-FFF2-40B4-BE49-F238E27FC236}">
                <a16:creationId xmlns:a16="http://schemas.microsoft.com/office/drawing/2014/main" id="{DA34CEF0-A0B0-92B2-F833-651C0BB77BC8}"/>
              </a:ext>
            </a:extLst>
          </p:cNvPr>
          <p:cNvSpPr>
            <a:spLocks noGrp="1"/>
          </p:cNvSpPr>
          <p:nvPr>
            <p:ph type="dt" sz="half" idx="20"/>
          </p:nvPr>
        </p:nvSpPr>
        <p:spPr>
          <a:xfrm>
            <a:off x="2389025" y="17797780"/>
            <a:ext cx="7818629" cy="1022350"/>
          </a:xfrm>
        </p:spPr>
        <p:txBody>
          <a:bodyPr/>
          <a:lstStyle/>
          <a:p>
            <a:fld id="{A09D89D8-C37C-394E-80A6-AB02EB152796}" type="datetime1">
              <a:rPr lang="en-GB" smtClean="0"/>
              <a:t>30/03/2026</a:t>
            </a:fld>
            <a:endParaRPr lang="en-US"/>
          </a:p>
        </p:txBody>
      </p:sp>
      <p:sp>
        <p:nvSpPr>
          <p:cNvPr id="5" name="Slide Number Placeholder 4">
            <a:extLst>
              <a:ext uri="{FF2B5EF4-FFF2-40B4-BE49-F238E27FC236}">
                <a16:creationId xmlns:a16="http://schemas.microsoft.com/office/drawing/2014/main" id="{345D5694-6D8A-C985-4BF3-68F1F68F1E17}"/>
              </a:ext>
            </a:extLst>
          </p:cNvPr>
          <p:cNvSpPr>
            <a:spLocks noGrp="1"/>
          </p:cNvSpPr>
          <p:nvPr>
            <p:ph type="sldNum" sz="quarter" idx="21"/>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914772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TRO_SLIDE">
    <p:spTree>
      <p:nvGrpSpPr>
        <p:cNvPr id="1" name=""/>
        <p:cNvGrpSpPr/>
        <p:nvPr/>
      </p:nvGrpSpPr>
      <p:grpSpPr>
        <a:xfrm>
          <a:off x="0" y="0"/>
          <a:ext cx="0" cy="0"/>
          <a:chOff x="0" y="0"/>
          <a:chExt cx="0" cy="0"/>
        </a:xfrm>
      </p:grpSpPr>
      <p:pic>
        <p:nvPicPr>
          <p:cNvPr id="2" name="Image 0" descr="/assets/img/pptx/gradient_img_radial.png"/>
          <p:cNvPicPr>
            <a:picLocks noChangeAspect="1"/>
          </p:cNvPicPr>
          <p:nvPr/>
        </p:nvPicPr>
        <p:blipFill>
          <a:blip r:embed="rId2"/>
          <a:stretch>
            <a:fillRect/>
          </a:stretch>
        </p:blipFill>
        <p:spPr>
          <a:xfrm>
            <a:off x="0" y="0"/>
            <a:ext cx="34747200" cy="19202400"/>
          </a:xfrm>
          <a:prstGeom prst="rect">
            <a:avLst/>
          </a:prstGeom>
        </p:spPr>
      </p:pic>
      <p:pic>
        <p:nvPicPr>
          <p:cNvPr id="3" name="Image 1" descr="/assets/img/pptx/Gapsquare-Hero-Front-Page.png"/>
          <p:cNvPicPr>
            <a:picLocks noChangeAspect="1"/>
          </p:cNvPicPr>
          <p:nvPr/>
        </p:nvPicPr>
        <p:blipFill>
          <a:blip r:embed="rId3"/>
          <a:stretch>
            <a:fillRect/>
          </a:stretch>
        </p:blipFill>
        <p:spPr>
          <a:xfrm>
            <a:off x="13898880" y="0"/>
            <a:ext cx="20848320" cy="19202400"/>
          </a:xfrm>
          <a:prstGeom prst="rect">
            <a:avLst/>
          </a:prstGeom>
        </p:spPr>
      </p:pic>
      <p:pic>
        <p:nvPicPr>
          <p:cNvPr id="4" name="Image 2" descr="/assets/img/pptx/logo_pay_equity_analytics.png"/>
          <p:cNvPicPr>
            <a:picLocks noChangeAspect="1"/>
          </p:cNvPicPr>
          <p:nvPr/>
        </p:nvPicPr>
        <p:blipFill>
          <a:blip r:embed="rId4"/>
          <a:stretch>
            <a:fillRect/>
          </a:stretch>
        </p:blipFill>
        <p:spPr>
          <a:xfrm>
            <a:off x="27102816" y="480060"/>
            <a:ext cx="6949440" cy="130192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eet team-white-frame">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D16B34C-5299-E80E-CA1B-93E0014818B4}"/>
              </a:ext>
            </a:extLst>
          </p:cNvPr>
          <p:cNvSpPr/>
          <p:nvPr userDrawn="1"/>
        </p:nvSpPr>
        <p:spPr>
          <a:xfrm>
            <a:off x="1411697" y="1493521"/>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sp>
        <p:nvSpPr>
          <p:cNvPr id="6" name="Rounded Rectangle 5">
            <a:extLst>
              <a:ext uri="{FF2B5EF4-FFF2-40B4-BE49-F238E27FC236}">
                <a16:creationId xmlns:a16="http://schemas.microsoft.com/office/drawing/2014/main" id="{AB73D244-7BBB-A850-B949-3DAE9AFE5F94}"/>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8" name="Picture 7">
            <a:extLst>
              <a:ext uri="{FF2B5EF4-FFF2-40B4-BE49-F238E27FC236}">
                <a16:creationId xmlns:a16="http://schemas.microsoft.com/office/drawing/2014/main" id="{D5190C59-3565-B644-25B6-8E6171C33477}"/>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12" name="Picture Placeholder 11">
            <a:extLst>
              <a:ext uri="{FF2B5EF4-FFF2-40B4-BE49-F238E27FC236}">
                <a16:creationId xmlns:a16="http://schemas.microsoft.com/office/drawing/2014/main" id="{C2D3E728-1C19-A3AC-2A87-ECB0FDAB89D5}"/>
              </a:ext>
            </a:extLst>
          </p:cNvPr>
          <p:cNvSpPr>
            <a:spLocks noGrp="1"/>
          </p:cNvSpPr>
          <p:nvPr>
            <p:ph type="pic" sz="quarter" idx="14"/>
          </p:nvPr>
        </p:nvSpPr>
        <p:spPr>
          <a:xfrm>
            <a:off x="2711407" y="8715839"/>
            <a:ext cx="3849375" cy="3400694"/>
          </a:xfrm>
          <a:prstGeom prst="rect">
            <a:avLst/>
          </a:prstGeom>
        </p:spPr>
        <p:txBody>
          <a:bodyPr/>
          <a:lstStyle/>
          <a:p>
            <a:endParaRPr lang="en-US"/>
          </a:p>
        </p:txBody>
      </p:sp>
      <p:sp>
        <p:nvSpPr>
          <p:cNvPr id="3" name="Text Placeholder 11">
            <a:extLst>
              <a:ext uri="{FF2B5EF4-FFF2-40B4-BE49-F238E27FC236}">
                <a16:creationId xmlns:a16="http://schemas.microsoft.com/office/drawing/2014/main" id="{D3802D55-452A-9621-ADF8-3383D8E16D02}"/>
              </a:ext>
            </a:extLst>
          </p:cNvPr>
          <p:cNvSpPr>
            <a:spLocks noGrp="1"/>
          </p:cNvSpPr>
          <p:nvPr>
            <p:ph type="body" sz="quarter" idx="10" hasCustomPrompt="1"/>
          </p:nvPr>
        </p:nvSpPr>
        <p:spPr>
          <a:xfrm>
            <a:off x="2711967" y="12573829"/>
            <a:ext cx="3848814" cy="1916559"/>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4" name="Text Placeholder 12">
            <a:extLst>
              <a:ext uri="{FF2B5EF4-FFF2-40B4-BE49-F238E27FC236}">
                <a16:creationId xmlns:a16="http://schemas.microsoft.com/office/drawing/2014/main" id="{63FD2DC8-7561-8882-997E-530136C1DF9B}"/>
              </a:ext>
            </a:extLst>
          </p:cNvPr>
          <p:cNvSpPr>
            <a:spLocks noGrp="1"/>
          </p:cNvSpPr>
          <p:nvPr>
            <p:ph type="body" sz="quarter" idx="12" hasCustomPrompt="1"/>
          </p:nvPr>
        </p:nvSpPr>
        <p:spPr>
          <a:xfrm>
            <a:off x="2712539" y="4791521"/>
            <a:ext cx="20416440" cy="2931611"/>
          </a:xfrm>
          <a:prstGeom prst="rect">
            <a:avLst/>
          </a:prstGeom>
        </p:spPr>
        <p:txBody>
          <a:bodyPr/>
          <a:lstStyle>
            <a:lvl1pPr marL="47355" marR="18942" algn="l" defTabSz="3670031" rtl="0" eaLnBrk="1" latinLnBrk="0" hangingPunct="1">
              <a:lnSpc>
                <a:spcPts val="14126"/>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Who you’ll be meeting today</a:t>
            </a:r>
          </a:p>
        </p:txBody>
      </p:sp>
      <p:sp>
        <p:nvSpPr>
          <p:cNvPr id="9" name="Picture Placeholder 11">
            <a:extLst>
              <a:ext uri="{FF2B5EF4-FFF2-40B4-BE49-F238E27FC236}">
                <a16:creationId xmlns:a16="http://schemas.microsoft.com/office/drawing/2014/main" id="{887CE4C0-2C28-E4FC-EE2E-03037EAAA6C9}"/>
              </a:ext>
            </a:extLst>
          </p:cNvPr>
          <p:cNvSpPr>
            <a:spLocks noGrp="1"/>
          </p:cNvSpPr>
          <p:nvPr>
            <p:ph type="pic" sz="quarter" idx="16"/>
          </p:nvPr>
        </p:nvSpPr>
        <p:spPr>
          <a:xfrm>
            <a:off x="7761498" y="8715838"/>
            <a:ext cx="3849375" cy="3400694"/>
          </a:xfrm>
          <a:prstGeom prst="rect">
            <a:avLst/>
          </a:prstGeom>
        </p:spPr>
        <p:txBody>
          <a:bodyPr/>
          <a:lstStyle/>
          <a:p>
            <a:endParaRPr lang="en-US"/>
          </a:p>
        </p:txBody>
      </p:sp>
      <p:sp>
        <p:nvSpPr>
          <p:cNvPr id="15" name="Text Placeholder 11">
            <a:extLst>
              <a:ext uri="{FF2B5EF4-FFF2-40B4-BE49-F238E27FC236}">
                <a16:creationId xmlns:a16="http://schemas.microsoft.com/office/drawing/2014/main" id="{408AB6F2-1793-86BF-4EED-38C802FBB61E}"/>
              </a:ext>
            </a:extLst>
          </p:cNvPr>
          <p:cNvSpPr>
            <a:spLocks noGrp="1"/>
          </p:cNvSpPr>
          <p:nvPr>
            <p:ph type="body" sz="quarter" idx="18" hasCustomPrompt="1"/>
          </p:nvPr>
        </p:nvSpPr>
        <p:spPr>
          <a:xfrm>
            <a:off x="2711407" y="3792162"/>
            <a:ext cx="10804911" cy="1129120"/>
          </a:xfrm>
          <a:prstGeom prst="rect">
            <a:avLst/>
          </a:prstGeom>
        </p:spPr>
        <p:txBody>
          <a:bodyPr/>
          <a:lstStyle>
            <a:lvl1pPr>
              <a:defRPr sz="6720" b="1">
                <a:solidFill>
                  <a:schemeClr val="bg1"/>
                </a:solidFill>
                <a:highlight>
                  <a:srgbClr val="2BB573"/>
                </a:highlight>
                <a:latin typeface="+mj-lt"/>
              </a:defRPr>
            </a:lvl1pPr>
            <a:lvl2pPr marL="1704788" indent="0">
              <a:buFont typeface="+mj-lt"/>
              <a:buNone/>
              <a:defRPr sz="3920">
                <a:solidFill>
                  <a:schemeClr val="tx1"/>
                </a:solidFill>
              </a:defRPr>
            </a:lvl2pPr>
            <a:lvl3pPr marL="4129668" indent="-720090">
              <a:buFont typeface="+mj-lt"/>
              <a:buAutoNum type="arabicPeriod"/>
              <a:defRPr sz="3920">
                <a:solidFill>
                  <a:schemeClr val="tx1"/>
                </a:solidFill>
              </a:defRPr>
            </a:lvl3pPr>
            <a:lvl4pPr marL="5834457" indent="-720090">
              <a:buFont typeface="+mj-lt"/>
              <a:buAutoNum type="arabicPeriod"/>
              <a:defRPr sz="3920">
                <a:solidFill>
                  <a:schemeClr val="tx1"/>
                </a:solidFill>
              </a:defRPr>
            </a:lvl4pPr>
            <a:lvl5pPr marL="7539246" indent="-720090">
              <a:buFont typeface="+mj-lt"/>
              <a:buAutoNum type="arabicPeriod"/>
              <a:defRPr sz="3920">
                <a:solidFill>
                  <a:schemeClr val="tx1"/>
                </a:solidFill>
              </a:defRPr>
            </a:lvl5pPr>
          </a:lstStyle>
          <a:p>
            <a:pPr lvl="0"/>
            <a:r>
              <a:rPr lang="en-GB"/>
              <a:t>A bit about the team</a:t>
            </a:r>
          </a:p>
        </p:txBody>
      </p:sp>
      <p:sp>
        <p:nvSpPr>
          <p:cNvPr id="7" name="Text Placeholder 11">
            <a:extLst>
              <a:ext uri="{FF2B5EF4-FFF2-40B4-BE49-F238E27FC236}">
                <a16:creationId xmlns:a16="http://schemas.microsoft.com/office/drawing/2014/main" id="{64E7656A-BC15-40F2-8F69-294287E13E86}"/>
              </a:ext>
            </a:extLst>
          </p:cNvPr>
          <p:cNvSpPr>
            <a:spLocks noGrp="1"/>
          </p:cNvSpPr>
          <p:nvPr>
            <p:ph type="body" sz="quarter" idx="19" hasCustomPrompt="1"/>
          </p:nvPr>
        </p:nvSpPr>
        <p:spPr>
          <a:xfrm>
            <a:off x="7720879" y="12573829"/>
            <a:ext cx="3848814" cy="1916559"/>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10" name="Picture Placeholder 11">
            <a:extLst>
              <a:ext uri="{FF2B5EF4-FFF2-40B4-BE49-F238E27FC236}">
                <a16:creationId xmlns:a16="http://schemas.microsoft.com/office/drawing/2014/main" id="{64A1969B-E058-5005-5985-B505DB2A308C}"/>
              </a:ext>
            </a:extLst>
          </p:cNvPr>
          <p:cNvSpPr>
            <a:spLocks noGrp="1"/>
          </p:cNvSpPr>
          <p:nvPr>
            <p:ph type="pic" sz="quarter" idx="20"/>
          </p:nvPr>
        </p:nvSpPr>
        <p:spPr>
          <a:xfrm>
            <a:off x="12920199" y="8715839"/>
            <a:ext cx="3849375" cy="3400694"/>
          </a:xfrm>
          <a:prstGeom prst="rect">
            <a:avLst/>
          </a:prstGeom>
        </p:spPr>
        <p:txBody>
          <a:bodyPr/>
          <a:lstStyle/>
          <a:p>
            <a:endParaRPr lang="en-US"/>
          </a:p>
        </p:txBody>
      </p:sp>
      <p:sp>
        <p:nvSpPr>
          <p:cNvPr id="14" name="Text Placeholder 11">
            <a:extLst>
              <a:ext uri="{FF2B5EF4-FFF2-40B4-BE49-F238E27FC236}">
                <a16:creationId xmlns:a16="http://schemas.microsoft.com/office/drawing/2014/main" id="{C7D11A78-9740-1538-58E4-5BA79CD52C0B}"/>
              </a:ext>
            </a:extLst>
          </p:cNvPr>
          <p:cNvSpPr>
            <a:spLocks noGrp="1"/>
          </p:cNvSpPr>
          <p:nvPr>
            <p:ph type="body" sz="quarter" idx="21" hasCustomPrompt="1"/>
          </p:nvPr>
        </p:nvSpPr>
        <p:spPr>
          <a:xfrm>
            <a:off x="12920759" y="12573829"/>
            <a:ext cx="3848814" cy="1916559"/>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17" name="Picture Placeholder 11">
            <a:extLst>
              <a:ext uri="{FF2B5EF4-FFF2-40B4-BE49-F238E27FC236}">
                <a16:creationId xmlns:a16="http://schemas.microsoft.com/office/drawing/2014/main" id="{3335F784-F2FD-CBF4-6292-F835BA2E1092}"/>
              </a:ext>
            </a:extLst>
          </p:cNvPr>
          <p:cNvSpPr>
            <a:spLocks noGrp="1"/>
          </p:cNvSpPr>
          <p:nvPr>
            <p:ph type="pic" sz="quarter" idx="22"/>
          </p:nvPr>
        </p:nvSpPr>
        <p:spPr>
          <a:xfrm>
            <a:off x="17970290" y="8715838"/>
            <a:ext cx="3849375" cy="3400694"/>
          </a:xfrm>
          <a:prstGeom prst="rect">
            <a:avLst/>
          </a:prstGeom>
        </p:spPr>
        <p:txBody>
          <a:bodyPr/>
          <a:lstStyle/>
          <a:p>
            <a:endParaRPr lang="en-US"/>
          </a:p>
        </p:txBody>
      </p:sp>
      <p:sp>
        <p:nvSpPr>
          <p:cNvPr id="18" name="Text Placeholder 11">
            <a:extLst>
              <a:ext uri="{FF2B5EF4-FFF2-40B4-BE49-F238E27FC236}">
                <a16:creationId xmlns:a16="http://schemas.microsoft.com/office/drawing/2014/main" id="{5E18A927-5598-B18B-CAB2-368CC75C4ABB}"/>
              </a:ext>
            </a:extLst>
          </p:cNvPr>
          <p:cNvSpPr>
            <a:spLocks noGrp="1"/>
          </p:cNvSpPr>
          <p:nvPr>
            <p:ph type="body" sz="quarter" idx="23" hasCustomPrompt="1"/>
          </p:nvPr>
        </p:nvSpPr>
        <p:spPr>
          <a:xfrm>
            <a:off x="17929670" y="12573829"/>
            <a:ext cx="3848814" cy="1916559"/>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5" name="Date Placeholder 1">
            <a:extLst>
              <a:ext uri="{FF2B5EF4-FFF2-40B4-BE49-F238E27FC236}">
                <a16:creationId xmlns:a16="http://schemas.microsoft.com/office/drawing/2014/main" id="{A905CC0F-B259-6FD3-36C2-5843A30E769A}"/>
              </a:ext>
            </a:extLst>
          </p:cNvPr>
          <p:cNvSpPr>
            <a:spLocks noGrp="1"/>
          </p:cNvSpPr>
          <p:nvPr>
            <p:ph type="dt" sz="half" idx="24"/>
          </p:nvPr>
        </p:nvSpPr>
        <p:spPr>
          <a:xfrm>
            <a:off x="2389025" y="17797780"/>
            <a:ext cx="7818629" cy="1022350"/>
          </a:xfrm>
        </p:spPr>
        <p:txBody>
          <a:bodyPr/>
          <a:lstStyle/>
          <a:p>
            <a:fld id="{CAD25D94-F38E-944B-B064-A5B242E36827}" type="datetime1">
              <a:rPr lang="en-GB" smtClean="0"/>
              <a:t>30/03/2026</a:t>
            </a:fld>
            <a:endParaRPr lang="en-US"/>
          </a:p>
        </p:txBody>
      </p:sp>
      <p:sp>
        <p:nvSpPr>
          <p:cNvPr id="11" name="Slide Number Placeholder 4">
            <a:extLst>
              <a:ext uri="{FF2B5EF4-FFF2-40B4-BE49-F238E27FC236}">
                <a16:creationId xmlns:a16="http://schemas.microsoft.com/office/drawing/2014/main" id="{E24D7686-CE88-CB14-B2F9-73398FFF438F}"/>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4292325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AGE-porcelain-frame">
    <p:bg>
      <p:bgPr>
        <a:solidFill>
          <a:schemeClr val="bg1"/>
        </a:solidFill>
        <a:effectLst/>
      </p:bgPr>
    </p:bg>
    <p:spTree>
      <p:nvGrpSpPr>
        <p:cNvPr id="1" name=""/>
        <p:cNvGrpSpPr/>
        <p:nvPr/>
      </p:nvGrpSpPr>
      <p:grpSpPr>
        <a:xfrm>
          <a:off x="0" y="0"/>
          <a:ext cx="0" cy="0"/>
          <a:chOff x="0" y="0"/>
          <a:chExt cx="0" cy="0"/>
        </a:xfrm>
      </p:grpSpPr>
      <p:sp>
        <p:nvSpPr>
          <p:cNvPr id="19" name="object 2">
            <a:extLst>
              <a:ext uri="{FF2B5EF4-FFF2-40B4-BE49-F238E27FC236}">
                <a16:creationId xmlns:a16="http://schemas.microsoft.com/office/drawing/2014/main" id="{C64D7766-B194-BBEF-2E98-7D6C8D7AF8B1}"/>
              </a:ext>
            </a:extLst>
          </p:cNvPr>
          <p:cNvSpPr/>
          <p:nvPr userDrawn="1"/>
        </p:nvSpPr>
        <p:spPr>
          <a:xfrm>
            <a:off x="1411697" y="1493521"/>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rgbClr val="FFFFFF"/>
          </a:solidFill>
        </p:spPr>
        <p:txBody>
          <a:bodyPr wrap="square" lIns="0" tIns="0" rIns="0" bIns="0" rtlCol="0"/>
          <a:lstStyle/>
          <a:p>
            <a:endParaRPr sz="17891"/>
          </a:p>
        </p:txBody>
      </p:sp>
      <p:sp>
        <p:nvSpPr>
          <p:cNvPr id="6" name="Rounded Rectangle 5">
            <a:extLst>
              <a:ext uri="{FF2B5EF4-FFF2-40B4-BE49-F238E27FC236}">
                <a16:creationId xmlns:a16="http://schemas.microsoft.com/office/drawing/2014/main" id="{AB73D244-7BBB-A850-B949-3DAE9AFE5F94}"/>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8" name="Picture 7">
            <a:extLst>
              <a:ext uri="{FF2B5EF4-FFF2-40B4-BE49-F238E27FC236}">
                <a16:creationId xmlns:a16="http://schemas.microsoft.com/office/drawing/2014/main" id="{D5190C59-3565-B644-25B6-8E6171C33477}"/>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2" name="Text Placeholder 12">
            <a:extLst>
              <a:ext uri="{FF2B5EF4-FFF2-40B4-BE49-F238E27FC236}">
                <a16:creationId xmlns:a16="http://schemas.microsoft.com/office/drawing/2014/main" id="{365FCB99-7F01-D461-EFFE-857256744685}"/>
              </a:ext>
            </a:extLst>
          </p:cNvPr>
          <p:cNvSpPr>
            <a:spLocks noGrp="1"/>
          </p:cNvSpPr>
          <p:nvPr>
            <p:ph type="body" sz="quarter" idx="12"/>
          </p:nvPr>
        </p:nvSpPr>
        <p:spPr>
          <a:xfrm>
            <a:off x="2398222" y="2240280"/>
            <a:ext cx="14659929" cy="2133600"/>
          </a:xfrm>
          <a:prstGeom prst="rect">
            <a:avLst/>
          </a:prstGeom>
        </p:spPr>
        <p:txBody>
          <a:bodyPr/>
          <a:lstStyle>
            <a:lvl1pPr marL="47355" marR="18942" algn="l" defTabSz="3670031" rtl="0" eaLnBrk="1" latinLnBrk="0" hangingPunct="1">
              <a:lnSpc>
                <a:spcPts val="14126"/>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sp>
        <p:nvSpPr>
          <p:cNvPr id="3" name="Date Placeholder 1">
            <a:extLst>
              <a:ext uri="{FF2B5EF4-FFF2-40B4-BE49-F238E27FC236}">
                <a16:creationId xmlns:a16="http://schemas.microsoft.com/office/drawing/2014/main" id="{F6B73063-120C-3F7B-6B04-B80C922B1C6D}"/>
              </a:ext>
            </a:extLst>
          </p:cNvPr>
          <p:cNvSpPr>
            <a:spLocks noGrp="1"/>
          </p:cNvSpPr>
          <p:nvPr>
            <p:ph type="dt" sz="half" idx="13"/>
          </p:nvPr>
        </p:nvSpPr>
        <p:spPr>
          <a:xfrm>
            <a:off x="2389025" y="17797780"/>
            <a:ext cx="7818629" cy="1022350"/>
          </a:xfrm>
        </p:spPr>
        <p:txBody>
          <a:bodyPr/>
          <a:lstStyle/>
          <a:p>
            <a:fld id="{B978F6B1-C3BB-CD46-92DE-3F880ED1F574}" type="datetime1">
              <a:rPr lang="en-GB" smtClean="0"/>
              <a:t>30/03/2026</a:t>
            </a:fld>
            <a:endParaRPr lang="en-US"/>
          </a:p>
        </p:txBody>
      </p:sp>
      <p:sp>
        <p:nvSpPr>
          <p:cNvPr id="4" name="Slide Number Placeholder 4">
            <a:extLst>
              <a:ext uri="{FF2B5EF4-FFF2-40B4-BE49-F238E27FC236}">
                <a16:creationId xmlns:a16="http://schemas.microsoft.com/office/drawing/2014/main" id="{B1260986-7FEF-9B78-E4D5-7E4844D4848A}"/>
              </a:ext>
            </a:extLst>
          </p:cNvPr>
          <p:cNvSpPr>
            <a:spLocks noGrp="1"/>
          </p:cNvSpPr>
          <p:nvPr>
            <p:ph type="sldNum" sz="quarter" idx="14"/>
          </p:nvPr>
        </p:nvSpPr>
        <p:spPr>
          <a:xfrm>
            <a:off x="24539546" y="320040"/>
            <a:ext cx="7818629" cy="1022350"/>
          </a:xfrm>
        </p:spPr>
        <p:txBody>
          <a:bodyPr/>
          <a:lstStyle/>
          <a:p>
            <a:fld id="{8C7D3C8B-BAFF-E645-80D7-8A8236C08880}" type="slidenum">
              <a:rPr lang="en-US" smtClean="0"/>
              <a:t>‹#›</a:t>
            </a:fld>
            <a:endParaRPr lang="en-US"/>
          </a:p>
        </p:txBody>
      </p:sp>
      <p:sp>
        <p:nvSpPr>
          <p:cNvPr id="5" name="Text Placeholder 11">
            <a:extLst>
              <a:ext uri="{FF2B5EF4-FFF2-40B4-BE49-F238E27FC236}">
                <a16:creationId xmlns:a16="http://schemas.microsoft.com/office/drawing/2014/main" id="{B1EF7567-F90A-708A-0375-17E753314BD5}"/>
              </a:ext>
            </a:extLst>
          </p:cNvPr>
          <p:cNvSpPr>
            <a:spLocks noGrp="1"/>
          </p:cNvSpPr>
          <p:nvPr>
            <p:ph type="body" sz="quarter" idx="10" hasCustomPrompt="1"/>
          </p:nvPr>
        </p:nvSpPr>
        <p:spPr>
          <a:xfrm>
            <a:off x="2389026" y="5120640"/>
            <a:ext cx="29969149" cy="10988040"/>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Tree>
    <p:extLst>
      <p:ext uri="{BB962C8B-B14F-4D97-AF65-F5344CB8AC3E}">
        <p14:creationId xmlns:p14="http://schemas.microsoft.com/office/powerpoint/2010/main" val="2184591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AGE-white-frame">
    <p:bg>
      <p:bgPr>
        <a:solidFill>
          <a:srgbClr val="FFFFFF"/>
        </a:solidFill>
        <a:effectLst/>
      </p:bgPr>
    </p:bg>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83A151CA-D8BD-A3F2-3055-0EBFD8F32786}"/>
              </a:ext>
            </a:extLst>
          </p:cNvPr>
          <p:cNvSpPr/>
          <p:nvPr userDrawn="1"/>
        </p:nvSpPr>
        <p:spPr>
          <a:xfrm>
            <a:off x="1411697" y="1493520"/>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sp>
        <p:nvSpPr>
          <p:cNvPr id="5" name="Rounded Rectangle 4">
            <a:extLst>
              <a:ext uri="{FF2B5EF4-FFF2-40B4-BE49-F238E27FC236}">
                <a16:creationId xmlns:a16="http://schemas.microsoft.com/office/drawing/2014/main" id="{13780764-04D0-BB21-7C3A-F276236B2C6B}"/>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A9D64F29-02DD-7B26-A373-533F18EC58AB}"/>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3" name="Date Placeholder 1">
            <a:extLst>
              <a:ext uri="{FF2B5EF4-FFF2-40B4-BE49-F238E27FC236}">
                <a16:creationId xmlns:a16="http://schemas.microsoft.com/office/drawing/2014/main" id="{E7101613-6764-20D6-971C-DF805E7C2C4E}"/>
              </a:ext>
            </a:extLst>
          </p:cNvPr>
          <p:cNvSpPr>
            <a:spLocks noGrp="1"/>
          </p:cNvSpPr>
          <p:nvPr>
            <p:ph type="dt" sz="half" idx="12"/>
          </p:nvPr>
        </p:nvSpPr>
        <p:spPr>
          <a:xfrm>
            <a:off x="2389025" y="17797780"/>
            <a:ext cx="7818629" cy="1022350"/>
          </a:xfrm>
        </p:spPr>
        <p:txBody>
          <a:bodyPr/>
          <a:lstStyle/>
          <a:p>
            <a:fld id="{5B1488F0-9F18-8045-BD6D-CE68DDD84DC9}" type="datetime1">
              <a:rPr lang="en-GB" smtClean="0"/>
              <a:t>30/03/2026</a:t>
            </a:fld>
            <a:endParaRPr lang="en-US"/>
          </a:p>
        </p:txBody>
      </p:sp>
      <p:sp>
        <p:nvSpPr>
          <p:cNvPr id="6" name="Slide Number Placeholder 4">
            <a:extLst>
              <a:ext uri="{FF2B5EF4-FFF2-40B4-BE49-F238E27FC236}">
                <a16:creationId xmlns:a16="http://schemas.microsoft.com/office/drawing/2014/main" id="{ACE2C2FE-6830-48DC-5276-7FE1113C54B6}"/>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
        <p:nvSpPr>
          <p:cNvPr id="7" name="Text Placeholder 12">
            <a:extLst>
              <a:ext uri="{FF2B5EF4-FFF2-40B4-BE49-F238E27FC236}">
                <a16:creationId xmlns:a16="http://schemas.microsoft.com/office/drawing/2014/main" id="{9F0F8F62-8E10-E878-3846-49F21BB4E85A}"/>
              </a:ext>
            </a:extLst>
          </p:cNvPr>
          <p:cNvSpPr>
            <a:spLocks noGrp="1"/>
          </p:cNvSpPr>
          <p:nvPr>
            <p:ph type="body" sz="quarter" idx="14"/>
          </p:nvPr>
        </p:nvSpPr>
        <p:spPr>
          <a:xfrm>
            <a:off x="2398222" y="2240280"/>
            <a:ext cx="14659929" cy="2133600"/>
          </a:xfrm>
          <a:prstGeom prst="rect">
            <a:avLst/>
          </a:prstGeom>
        </p:spPr>
        <p:txBody>
          <a:bodyPr/>
          <a:lstStyle>
            <a:lvl1pPr marL="47355" marR="18942" algn="l" defTabSz="3670031" rtl="0" eaLnBrk="1" latinLnBrk="0" hangingPunct="1">
              <a:lnSpc>
                <a:spcPts val="14126"/>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sp>
        <p:nvSpPr>
          <p:cNvPr id="8" name="Text Placeholder 11">
            <a:extLst>
              <a:ext uri="{FF2B5EF4-FFF2-40B4-BE49-F238E27FC236}">
                <a16:creationId xmlns:a16="http://schemas.microsoft.com/office/drawing/2014/main" id="{B3C69E33-5073-85CC-8E79-43901E6F3FFB}"/>
              </a:ext>
            </a:extLst>
          </p:cNvPr>
          <p:cNvSpPr>
            <a:spLocks noGrp="1"/>
          </p:cNvSpPr>
          <p:nvPr>
            <p:ph type="body" sz="quarter" idx="10" hasCustomPrompt="1"/>
          </p:nvPr>
        </p:nvSpPr>
        <p:spPr>
          <a:xfrm>
            <a:off x="2389026" y="5120640"/>
            <a:ext cx="29969149" cy="10988040"/>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Tree>
    <p:extLst>
      <p:ext uri="{BB962C8B-B14F-4D97-AF65-F5344CB8AC3E}">
        <p14:creationId xmlns:p14="http://schemas.microsoft.com/office/powerpoint/2010/main" val="115908324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AGE-midnight">
    <p:bg>
      <p:bgPr>
        <a:solidFill>
          <a:srgbClr val="FFFFFF"/>
        </a:solidFill>
        <a:effectLst/>
      </p:bgPr>
    </p:bg>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83A151CA-D8BD-A3F2-3055-0EBFD8F32786}"/>
              </a:ext>
            </a:extLst>
          </p:cNvPr>
          <p:cNvSpPr/>
          <p:nvPr userDrawn="1"/>
        </p:nvSpPr>
        <p:spPr>
          <a:xfrm>
            <a:off x="1411697" y="1493520"/>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tx1"/>
          </a:solidFill>
        </p:spPr>
        <p:txBody>
          <a:bodyPr wrap="square" lIns="0" tIns="0" rIns="0" bIns="0" rtlCol="0"/>
          <a:lstStyle/>
          <a:p>
            <a:endParaRPr sz="17891"/>
          </a:p>
        </p:txBody>
      </p:sp>
      <p:sp>
        <p:nvSpPr>
          <p:cNvPr id="5" name="Rounded Rectangle 4">
            <a:extLst>
              <a:ext uri="{FF2B5EF4-FFF2-40B4-BE49-F238E27FC236}">
                <a16:creationId xmlns:a16="http://schemas.microsoft.com/office/drawing/2014/main" id="{13780764-04D0-BB21-7C3A-F276236B2C6B}"/>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A9D64F29-02DD-7B26-A373-533F18EC58AB}"/>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3" name="Date Placeholder 1">
            <a:extLst>
              <a:ext uri="{FF2B5EF4-FFF2-40B4-BE49-F238E27FC236}">
                <a16:creationId xmlns:a16="http://schemas.microsoft.com/office/drawing/2014/main" id="{4FD25BC9-0E84-2C6F-B8BF-ADE8A960E7C9}"/>
              </a:ext>
            </a:extLst>
          </p:cNvPr>
          <p:cNvSpPr>
            <a:spLocks noGrp="1"/>
          </p:cNvSpPr>
          <p:nvPr>
            <p:ph type="dt" sz="half" idx="12"/>
          </p:nvPr>
        </p:nvSpPr>
        <p:spPr>
          <a:xfrm>
            <a:off x="2389025" y="17797780"/>
            <a:ext cx="7818629" cy="1022350"/>
          </a:xfrm>
        </p:spPr>
        <p:txBody>
          <a:bodyPr/>
          <a:lstStyle/>
          <a:p>
            <a:fld id="{4742B751-7DD5-B846-AD14-95B4D31D7B57}" type="datetime1">
              <a:rPr lang="en-GB" smtClean="0"/>
              <a:t>30/03/2026</a:t>
            </a:fld>
            <a:endParaRPr lang="en-US"/>
          </a:p>
        </p:txBody>
      </p:sp>
      <p:sp>
        <p:nvSpPr>
          <p:cNvPr id="6" name="Slide Number Placeholder 4">
            <a:extLst>
              <a:ext uri="{FF2B5EF4-FFF2-40B4-BE49-F238E27FC236}">
                <a16:creationId xmlns:a16="http://schemas.microsoft.com/office/drawing/2014/main" id="{D8169BCD-369B-DC2E-E519-D774CE8AC883}"/>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
        <p:nvSpPr>
          <p:cNvPr id="7" name="Text Placeholder 12">
            <a:extLst>
              <a:ext uri="{FF2B5EF4-FFF2-40B4-BE49-F238E27FC236}">
                <a16:creationId xmlns:a16="http://schemas.microsoft.com/office/drawing/2014/main" id="{BC19F87F-9FF1-EDD5-0508-4FADBBB4367A}"/>
              </a:ext>
            </a:extLst>
          </p:cNvPr>
          <p:cNvSpPr>
            <a:spLocks noGrp="1"/>
          </p:cNvSpPr>
          <p:nvPr>
            <p:ph type="body" sz="quarter" idx="14"/>
          </p:nvPr>
        </p:nvSpPr>
        <p:spPr>
          <a:xfrm>
            <a:off x="2398222" y="2240280"/>
            <a:ext cx="14659929" cy="2133600"/>
          </a:xfrm>
          <a:prstGeom prst="rect">
            <a:avLst/>
          </a:prstGeom>
        </p:spPr>
        <p:txBody>
          <a:bodyPr/>
          <a:lstStyle>
            <a:lvl1pPr marL="47355" marR="18942" algn="l" defTabSz="3670031" rtl="0" eaLnBrk="1" latinLnBrk="0" hangingPunct="1">
              <a:lnSpc>
                <a:spcPts val="14126"/>
              </a:lnSpc>
              <a:spcBef>
                <a:spcPts val="1865"/>
              </a:spcBef>
              <a:defRPr lang="en-GB" sz="9240" b="1" i="0" kern="1200" dirty="0">
                <a:solidFill>
                  <a:schemeClr val="bg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sp>
        <p:nvSpPr>
          <p:cNvPr id="8" name="Text Placeholder 11">
            <a:extLst>
              <a:ext uri="{FF2B5EF4-FFF2-40B4-BE49-F238E27FC236}">
                <a16:creationId xmlns:a16="http://schemas.microsoft.com/office/drawing/2014/main" id="{7427BF61-EFE1-FDE8-0440-C3B1C12DF2FF}"/>
              </a:ext>
            </a:extLst>
          </p:cNvPr>
          <p:cNvSpPr>
            <a:spLocks noGrp="1"/>
          </p:cNvSpPr>
          <p:nvPr>
            <p:ph type="body" sz="quarter" idx="10" hasCustomPrompt="1"/>
          </p:nvPr>
        </p:nvSpPr>
        <p:spPr>
          <a:xfrm>
            <a:off x="2389026" y="5120640"/>
            <a:ext cx="29969149" cy="10988040"/>
          </a:xfrm>
          <a:prstGeom prst="rect">
            <a:avLst/>
          </a:prstGeom>
        </p:spPr>
        <p:txBody>
          <a:bodyPr/>
          <a:lstStyle>
            <a:lvl1pPr>
              <a:defRPr sz="3920">
                <a:solidFill>
                  <a:schemeClr val="bg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Tree>
    <p:extLst>
      <p:ext uri="{BB962C8B-B14F-4D97-AF65-F5344CB8AC3E}">
        <p14:creationId xmlns:p14="http://schemas.microsoft.com/office/powerpoint/2010/main" val="30775728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white-frame">
    <p:bg>
      <p:bgPr>
        <a:solidFill>
          <a:srgbClr val="FFFFFF"/>
        </a:solidFill>
        <a:effectLst/>
      </p:bgPr>
    </p:bg>
    <p:spTree>
      <p:nvGrpSpPr>
        <p:cNvPr id="1" name=""/>
        <p:cNvGrpSpPr/>
        <p:nvPr/>
      </p:nvGrpSpPr>
      <p:grpSpPr>
        <a:xfrm>
          <a:off x="0" y="0"/>
          <a:ext cx="0" cy="0"/>
          <a:chOff x="0" y="0"/>
          <a:chExt cx="0" cy="0"/>
        </a:xfrm>
      </p:grpSpPr>
      <p:sp>
        <p:nvSpPr>
          <p:cNvPr id="3" name="bg object 16">
            <a:extLst>
              <a:ext uri="{FF2B5EF4-FFF2-40B4-BE49-F238E27FC236}">
                <a16:creationId xmlns:a16="http://schemas.microsoft.com/office/drawing/2014/main" id="{6CC478FD-C100-EDB4-2F84-5019EA452314}"/>
              </a:ext>
            </a:extLst>
          </p:cNvPr>
          <p:cNvSpPr/>
          <p:nvPr userDrawn="1"/>
        </p:nvSpPr>
        <p:spPr>
          <a:xfrm>
            <a:off x="17156415" y="1493520"/>
            <a:ext cx="15961902"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sp>
        <p:nvSpPr>
          <p:cNvPr id="2" name="bg object 16">
            <a:extLst>
              <a:ext uri="{FF2B5EF4-FFF2-40B4-BE49-F238E27FC236}">
                <a16:creationId xmlns:a16="http://schemas.microsoft.com/office/drawing/2014/main" id="{83A151CA-D8BD-A3F2-3055-0EBFD8F32786}"/>
              </a:ext>
            </a:extLst>
          </p:cNvPr>
          <p:cNvSpPr/>
          <p:nvPr userDrawn="1"/>
        </p:nvSpPr>
        <p:spPr>
          <a:xfrm>
            <a:off x="1411697" y="1493520"/>
            <a:ext cx="15961902"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tx1"/>
          </a:solidFill>
        </p:spPr>
        <p:txBody>
          <a:bodyPr wrap="square" lIns="0" tIns="0" rIns="0" bIns="0" rtlCol="0"/>
          <a:lstStyle/>
          <a:p>
            <a:endParaRPr sz="17891"/>
          </a:p>
        </p:txBody>
      </p:sp>
      <p:sp>
        <p:nvSpPr>
          <p:cNvPr id="5" name="Rounded Rectangle 4">
            <a:extLst>
              <a:ext uri="{FF2B5EF4-FFF2-40B4-BE49-F238E27FC236}">
                <a16:creationId xmlns:a16="http://schemas.microsoft.com/office/drawing/2014/main" id="{13780764-04D0-BB21-7C3A-F276236B2C6B}"/>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A9D64F29-02DD-7B26-A373-533F18EC58AB}"/>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6" name="Date Placeholder 1">
            <a:extLst>
              <a:ext uri="{FF2B5EF4-FFF2-40B4-BE49-F238E27FC236}">
                <a16:creationId xmlns:a16="http://schemas.microsoft.com/office/drawing/2014/main" id="{D7482721-AA1D-9990-B875-54BB8ED1DEBC}"/>
              </a:ext>
            </a:extLst>
          </p:cNvPr>
          <p:cNvSpPr>
            <a:spLocks noGrp="1"/>
          </p:cNvSpPr>
          <p:nvPr>
            <p:ph type="dt" sz="half" idx="12"/>
          </p:nvPr>
        </p:nvSpPr>
        <p:spPr>
          <a:xfrm>
            <a:off x="2389025" y="17797780"/>
            <a:ext cx="7818629" cy="1022350"/>
          </a:xfrm>
        </p:spPr>
        <p:txBody>
          <a:bodyPr/>
          <a:lstStyle/>
          <a:p>
            <a:fld id="{31BFA35A-FF9D-564B-A020-B09525A3FEE3}" type="datetime1">
              <a:rPr lang="en-GB" smtClean="0"/>
              <a:t>30/03/2026</a:t>
            </a:fld>
            <a:endParaRPr lang="en-US"/>
          </a:p>
        </p:txBody>
      </p:sp>
      <p:sp>
        <p:nvSpPr>
          <p:cNvPr id="7" name="Slide Number Placeholder 4">
            <a:extLst>
              <a:ext uri="{FF2B5EF4-FFF2-40B4-BE49-F238E27FC236}">
                <a16:creationId xmlns:a16="http://schemas.microsoft.com/office/drawing/2014/main" id="{AA0F1AD6-57B3-29C8-572A-3C023BFA1536}"/>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
        <p:nvSpPr>
          <p:cNvPr id="8" name="Text Placeholder 11">
            <a:extLst>
              <a:ext uri="{FF2B5EF4-FFF2-40B4-BE49-F238E27FC236}">
                <a16:creationId xmlns:a16="http://schemas.microsoft.com/office/drawing/2014/main" id="{004C366F-E9B2-99A9-1336-2F90C9BA03D0}"/>
              </a:ext>
            </a:extLst>
          </p:cNvPr>
          <p:cNvSpPr>
            <a:spLocks noGrp="1"/>
          </p:cNvSpPr>
          <p:nvPr>
            <p:ph type="body" sz="quarter" idx="10" hasCustomPrompt="1"/>
          </p:nvPr>
        </p:nvSpPr>
        <p:spPr>
          <a:xfrm>
            <a:off x="2389026" y="5120640"/>
            <a:ext cx="14007244" cy="10988040"/>
          </a:xfrm>
          <a:prstGeom prst="rect">
            <a:avLst/>
          </a:prstGeom>
        </p:spPr>
        <p:txBody>
          <a:bodyPr/>
          <a:lstStyle>
            <a:lvl1pPr>
              <a:defRPr sz="3920">
                <a:solidFill>
                  <a:schemeClr val="bg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9" name="Text Placeholder 11">
            <a:extLst>
              <a:ext uri="{FF2B5EF4-FFF2-40B4-BE49-F238E27FC236}">
                <a16:creationId xmlns:a16="http://schemas.microsoft.com/office/drawing/2014/main" id="{F01E63D3-1EE6-3FE1-B7C1-74DFDA71D62D}"/>
              </a:ext>
            </a:extLst>
          </p:cNvPr>
          <p:cNvSpPr>
            <a:spLocks noGrp="1"/>
          </p:cNvSpPr>
          <p:nvPr>
            <p:ph type="body" sz="quarter" idx="14" hasCustomPrompt="1"/>
          </p:nvPr>
        </p:nvSpPr>
        <p:spPr>
          <a:xfrm>
            <a:off x="18133744" y="5120640"/>
            <a:ext cx="14224431" cy="10988040"/>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10" name="Text Placeholder 12">
            <a:extLst>
              <a:ext uri="{FF2B5EF4-FFF2-40B4-BE49-F238E27FC236}">
                <a16:creationId xmlns:a16="http://schemas.microsoft.com/office/drawing/2014/main" id="{5DFAF362-4337-8AFC-215C-B9F444888DF5}"/>
              </a:ext>
            </a:extLst>
          </p:cNvPr>
          <p:cNvSpPr>
            <a:spLocks noGrp="1"/>
          </p:cNvSpPr>
          <p:nvPr>
            <p:ph type="body" sz="quarter" idx="15"/>
          </p:nvPr>
        </p:nvSpPr>
        <p:spPr>
          <a:xfrm>
            <a:off x="2398222" y="2240280"/>
            <a:ext cx="14659929" cy="2133600"/>
          </a:xfrm>
          <a:prstGeom prst="rect">
            <a:avLst/>
          </a:prstGeom>
        </p:spPr>
        <p:txBody>
          <a:bodyPr/>
          <a:lstStyle>
            <a:lvl1pPr marL="47355" marR="18942" algn="l" defTabSz="3670031" rtl="0" eaLnBrk="1" latinLnBrk="0" hangingPunct="1">
              <a:lnSpc>
                <a:spcPts val="14126"/>
              </a:lnSpc>
              <a:spcBef>
                <a:spcPts val="1865"/>
              </a:spcBef>
              <a:defRPr lang="en-GB" sz="9240" b="1" i="0" kern="1200" dirty="0">
                <a:solidFill>
                  <a:schemeClr val="bg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sp>
        <p:nvSpPr>
          <p:cNvPr id="11" name="Text Placeholder 12">
            <a:extLst>
              <a:ext uri="{FF2B5EF4-FFF2-40B4-BE49-F238E27FC236}">
                <a16:creationId xmlns:a16="http://schemas.microsoft.com/office/drawing/2014/main" id="{FDB893A1-7B9B-C762-3FF5-8EF0A634D743}"/>
              </a:ext>
            </a:extLst>
          </p:cNvPr>
          <p:cNvSpPr>
            <a:spLocks noGrp="1"/>
          </p:cNvSpPr>
          <p:nvPr>
            <p:ph type="body" sz="quarter" idx="16"/>
          </p:nvPr>
        </p:nvSpPr>
        <p:spPr>
          <a:xfrm>
            <a:off x="18089684" y="2240280"/>
            <a:ext cx="14659929" cy="2133600"/>
          </a:xfrm>
          <a:prstGeom prst="rect">
            <a:avLst/>
          </a:prstGeom>
        </p:spPr>
        <p:txBody>
          <a:bodyPr/>
          <a:lstStyle>
            <a:lvl1pPr marL="47355" marR="18942" algn="l" defTabSz="3670031" rtl="0" eaLnBrk="1" latinLnBrk="0" hangingPunct="1">
              <a:lnSpc>
                <a:spcPts val="14126"/>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spTree>
    <p:extLst>
      <p:ext uri="{BB962C8B-B14F-4D97-AF65-F5344CB8AC3E}">
        <p14:creationId xmlns:p14="http://schemas.microsoft.com/office/powerpoint/2010/main" val="28869984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IMAGEwhite-frame">
    <p:bg>
      <p:bgPr>
        <a:solidFill>
          <a:srgbClr val="FFFFFF"/>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730561C9-5A87-932D-60B1-1202B0905EB8}"/>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A9D64F29-02DD-7B26-A373-533F18EC58AB}"/>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3" name="Picture Placeholder 2">
            <a:extLst>
              <a:ext uri="{FF2B5EF4-FFF2-40B4-BE49-F238E27FC236}">
                <a16:creationId xmlns:a16="http://schemas.microsoft.com/office/drawing/2014/main" id="{4A3A0645-9607-01AC-03CF-DAD8FCA1C0FD}"/>
              </a:ext>
            </a:extLst>
          </p:cNvPr>
          <p:cNvSpPr>
            <a:spLocks noGrp="1"/>
          </p:cNvSpPr>
          <p:nvPr>
            <p:ph type="pic" sz="quarter" idx="10"/>
          </p:nvPr>
        </p:nvSpPr>
        <p:spPr>
          <a:xfrm>
            <a:off x="1411697" y="1493520"/>
            <a:ext cx="31844057" cy="16215360"/>
          </a:xfrm>
          <a:custGeom>
            <a:avLst/>
            <a:gdLst>
              <a:gd name="connsiteX0" fmla="*/ 0 w 22345252"/>
              <a:gd name="connsiteY0" fmla="*/ 0 h 11582400"/>
              <a:gd name="connsiteX1" fmla="*/ 22345252 w 22345252"/>
              <a:gd name="connsiteY1" fmla="*/ 0 h 11582400"/>
              <a:gd name="connsiteX2" fmla="*/ 22345252 w 22345252"/>
              <a:gd name="connsiteY2" fmla="*/ 11582400 h 11582400"/>
              <a:gd name="connsiteX3" fmla="*/ 21449268 w 22345252"/>
              <a:gd name="connsiteY3" fmla="*/ 11582400 h 11582400"/>
              <a:gd name="connsiteX4" fmla="*/ 21440218 w 22345252"/>
              <a:gd name="connsiteY4" fmla="*/ 11492616 h 11582400"/>
              <a:gd name="connsiteX5" fmla="*/ 20992306 w 22345252"/>
              <a:gd name="connsiteY5" fmla="*/ 11127558 h 11582400"/>
              <a:gd name="connsiteX6" fmla="*/ 18325306 w 22345252"/>
              <a:gd name="connsiteY6" fmla="*/ 11127558 h 11582400"/>
              <a:gd name="connsiteX7" fmla="*/ 17877394 w 22345252"/>
              <a:gd name="connsiteY7" fmla="*/ 11492616 h 11582400"/>
              <a:gd name="connsiteX8" fmla="*/ 17868344 w 22345252"/>
              <a:gd name="connsiteY8" fmla="*/ 11582400 h 11582400"/>
              <a:gd name="connsiteX9" fmla="*/ 0 w 22345252"/>
              <a:gd name="connsiteY9" fmla="*/ 11582400 h 115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45252" h="11582400">
                <a:moveTo>
                  <a:pt x="0" y="0"/>
                </a:moveTo>
                <a:lnTo>
                  <a:pt x="22345252" y="0"/>
                </a:lnTo>
                <a:lnTo>
                  <a:pt x="22345252" y="11582400"/>
                </a:lnTo>
                <a:lnTo>
                  <a:pt x="21449268" y="11582400"/>
                </a:lnTo>
                <a:lnTo>
                  <a:pt x="21440218" y="11492616"/>
                </a:lnTo>
                <a:cubicBezTo>
                  <a:pt x="21397586" y="11284278"/>
                  <a:pt x="21213248" y="11127558"/>
                  <a:pt x="20992306" y="11127558"/>
                </a:cubicBezTo>
                <a:lnTo>
                  <a:pt x="18325306" y="11127558"/>
                </a:lnTo>
                <a:cubicBezTo>
                  <a:pt x="18104364" y="11127558"/>
                  <a:pt x="17920026" y="11284278"/>
                  <a:pt x="17877394" y="11492616"/>
                </a:cubicBezTo>
                <a:lnTo>
                  <a:pt x="17868344" y="11582400"/>
                </a:lnTo>
                <a:lnTo>
                  <a:pt x="0" y="11582400"/>
                </a:lnTo>
                <a:close/>
              </a:path>
            </a:pathLst>
          </a:custGeom>
        </p:spPr>
        <p:txBody>
          <a:bodyPr wrap="square">
            <a:noAutofit/>
          </a:bodyPr>
          <a:lstStyle/>
          <a:p>
            <a:endParaRPr lang="en-US"/>
          </a:p>
        </p:txBody>
      </p:sp>
      <p:sp>
        <p:nvSpPr>
          <p:cNvPr id="2" name="Date Placeholder 1">
            <a:extLst>
              <a:ext uri="{FF2B5EF4-FFF2-40B4-BE49-F238E27FC236}">
                <a16:creationId xmlns:a16="http://schemas.microsoft.com/office/drawing/2014/main" id="{ABE10CC1-E13C-7FED-C983-BE27CA269272}"/>
              </a:ext>
            </a:extLst>
          </p:cNvPr>
          <p:cNvSpPr>
            <a:spLocks noGrp="1"/>
          </p:cNvSpPr>
          <p:nvPr>
            <p:ph type="dt" sz="half" idx="12"/>
          </p:nvPr>
        </p:nvSpPr>
        <p:spPr>
          <a:xfrm>
            <a:off x="2389025" y="17797780"/>
            <a:ext cx="7818629" cy="1022350"/>
          </a:xfrm>
        </p:spPr>
        <p:txBody>
          <a:bodyPr/>
          <a:lstStyle/>
          <a:p>
            <a:fld id="{CFB037B4-2A27-8443-BCD8-386B6626C55B}" type="datetime1">
              <a:rPr lang="en-GB" smtClean="0"/>
              <a:t>30/03/2026</a:t>
            </a:fld>
            <a:endParaRPr lang="en-US"/>
          </a:p>
        </p:txBody>
      </p:sp>
      <p:sp>
        <p:nvSpPr>
          <p:cNvPr id="5" name="Slide Number Placeholder 4">
            <a:extLst>
              <a:ext uri="{FF2B5EF4-FFF2-40B4-BE49-F238E27FC236}">
                <a16:creationId xmlns:a16="http://schemas.microsoft.com/office/drawing/2014/main" id="{2F305DC6-1D57-E34A-6AC6-9F149993C30E}"/>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383259344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TEMENT-white-frame">
    <p:bg>
      <p:bgPr>
        <a:solidFill>
          <a:srgbClr val="FFFFFF"/>
        </a:solidFill>
        <a:effectLst/>
      </p:bgPr>
    </p:bg>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83A151CA-D8BD-A3F2-3055-0EBFD8F32786}"/>
              </a:ext>
            </a:extLst>
          </p:cNvPr>
          <p:cNvSpPr/>
          <p:nvPr userDrawn="1"/>
        </p:nvSpPr>
        <p:spPr>
          <a:xfrm>
            <a:off x="1411697" y="1493520"/>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tx1"/>
          </a:solidFill>
        </p:spPr>
        <p:txBody>
          <a:bodyPr wrap="square" lIns="0" tIns="0" rIns="0" bIns="0" rtlCol="0"/>
          <a:lstStyle/>
          <a:p>
            <a:endParaRPr sz="17891"/>
          </a:p>
        </p:txBody>
      </p:sp>
      <p:sp>
        <p:nvSpPr>
          <p:cNvPr id="3" name="Picture Placeholder 2">
            <a:extLst>
              <a:ext uri="{FF2B5EF4-FFF2-40B4-BE49-F238E27FC236}">
                <a16:creationId xmlns:a16="http://schemas.microsoft.com/office/drawing/2014/main" id="{FF481D6A-77BF-4B3C-814A-1829A4E06C7B}"/>
              </a:ext>
            </a:extLst>
          </p:cNvPr>
          <p:cNvSpPr>
            <a:spLocks noGrp="1"/>
          </p:cNvSpPr>
          <p:nvPr>
            <p:ph type="pic" sz="quarter" idx="10"/>
          </p:nvPr>
        </p:nvSpPr>
        <p:spPr>
          <a:xfrm>
            <a:off x="17373599" y="1493520"/>
            <a:ext cx="15855573" cy="16215360"/>
          </a:xfrm>
          <a:custGeom>
            <a:avLst/>
            <a:gdLst>
              <a:gd name="connsiteX0" fmla="*/ 0 w 11125994"/>
              <a:gd name="connsiteY0" fmla="*/ 0 h 11582400"/>
              <a:gd name="connsiteX1" fmla="*/ 11125994 w 11125994"/>
              <a:gd name="connsiteY1" fmla="*/ 0 h 11582400"/>
              <a:gd name="connsiteX2" fmla="*/ 11125994 w 11125994"/>
              <a:gd name="connsiteY2" fmla="*/ 11582400 h 11582400"/>
              <a:gd name="connsiteX3" fmla="*/ 10248662 w 11125994"/>
              <a:gd name="connsiteY3" fmla="*/ 11582400 h 11582400"/>
              <a:gd name="connsiteX4" fmla="*/ 10239612 w 11125994"/>
              <a:gd name="connsiteY4" fmla="*/ 11492616 h 11582400"/>
              <a:gd name="connsiteX5" fmla="*/ 9791700 w 11125994"/>
              <a:gd name="connsiteY5" fmla="*/ 11127558 h 11582400"/>
              <a:gd name="connsiteX6" fmla="*/ 7124700 w 11125994"/>
              <a:gd name="connsiteY6" fmla="*/ 11127558 h 11582400"/>
              <a:gd name="connsiteX7" fmla="*/ 6676788 w 11125994"/>
              <a:gd name="connsiteY7" fmla="*/ 11492616 h 11582400"/>
              <a:gd name="connsiteX8" fmla="*/ 6667738 w 11125994"/>
              <a:gd name="connsiteY8" fmla="*/ 11582400 h 11582400"/>
              <a:gd name="connsiteX9" fmla="*/ 0 w 11125994"/>
              <a:gd name="connsiteY9" fmla="*/ 11582400 h 115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25994" h="11582400">
                <a:moveTo>
                  <a:pt x="0" y="0"/>
                </a:moveTo>
                <a:lnTo>
                  <a:pt x="11125994" y="0"/>
                </a:lnTo>
                <a:lnTo>
                  <a:pt x="11125994" y="11582400"/>
                </a:lnTo>
                <a:lnTo>
                  <a:pt x="10248662" y="11582400"/>
                </a:lnTo>
                <a:lnTo>
                  <a:pt x="10239612" y="11492616"/>
                </a:lnTo>
                <a:cubicBezTo>
                  <a:pt x="10196980" y="11284278"/>
                  <a:pt x="10012642" y="11127558"/>
                  <a:pt x="9791700" y="11127558"/>
                </a:cubicBezTo>
                <a:lnTo>
                  <a:pt x="7124700" y="11127558"/>
                </a:lnTo>
                <a:cubicBezTo>
                  <a:pt x="6903758" y="11127558"/>
                  <a:pt x="6719420" y="11284278"/>
                  <a:pt x="6676788" y="11492616"/>
                </a:cubicBezTo>
                <a:lnTo>
                  <a:pt x="6667738" y="11582400"/>
                </a:lnTo>
                <a:lnTo>
                  <a:pt x="0" y="11582400"/>
                </a:lnTo>
                <a:close/>
              </a:path>
            </a:pathLst>
          </a:custGeom>
        </p:spPr>
        <p:txBody>
          <a:bodyPr wrap="square">
            <a:noAutofit/>
          </a:bodyPr>
          <a:lstStyle/>
          <a:p>
            <a:endParaRPr lang="en-US"/>
          </a:p>
        </p:txBody>
      </p:sp>
      <p:sp>
        <p:nvSpPr>
          <p:cNvPr id="9" name="Text Placeholder 8">
            <a:extLst>
              <a:ext uri="{FF2B5EF4-FFF2-40B4-BE49-F238E27FC236}">
                <a16:creationId xmlns:a16="http://schemas.microsoft.com/office/drawing/2014/main" id="{2ED2E237-090E-41C2-2923-CE6C9757FF20}"/>
              </a:ext>
            </a:extLst>
          </p:cNvPr>
          <p:cNvSpPr>
            <a:spLocks noGrp="1"/>
          </p:cNvSpPr>
          <p:nvPr>
            <p:ph type="body" sz="quarter" idx="11" hasCustomPrompt="1"/>
          </p:nvPr>
        </p:nvSpPr>
        <p:spPr>
          <a:xfrm>
            <a:off x="3617474" y="7897621"/>
            <a:ext cx="12343298" cy="1703579"/>
          </a:xfrm>
          <a:prstGeom prst="rect">
            <a:avLst/>
          </a:prstGeom>
        </p:spPr>
        <p:txBody>
          <a:bodyPr/>
          <a:lstStyle>
            <a:lvl1pPr>
              <a:defRPr sz="7560">
                <a:solidFill>
                  <a:schemeClr val="tx1"/>
                </a:solidFill>
                <a:highlight>
                  <a:srgbClr val="2BB573"/>
                </a:highlight>
                <a:latin typeface="+mj-lt"/>
              </a:defRPr>
            </a:lvl1pPr>
            <a:lvl2pPr>
              <a:defRPr sz="3920">
                <a:solidFill>
                  <a:srgbClr val="FFFFFF"/>
                </a:solidFill>
              </a:defRPr>
            </a:lvl2pPr>
            <a:lvl3pPr>
              <a:defRPr sz="3920">
                <a:solidFill>
                  <a:srgbClr val="FFFFFF"/>
                </a:solidFill>
              </a:defRPr>
            </a:lvl3pPr>
            <a:lvl4pPr>
              <a:defRPr sz="3920">
                <a:solidFill>
                  <a:srgbClr val="FFFFFF"/>
                </a:solidFill>
              </a:defRPr>
            </a:lvl4pPr>
            <a:lvl5pPr>
              <a:defRPr sz="3920">
                <a:solidFill>
                  <a:srgbClr val="FFFFFF"/>
                </a:solidFill>
              </a:defRPr>
            </a:lvl5pPr>
          </a:lstStyle>
          <a:p>
            <a:pPr lvl="0"/>
            <a:r>
              <a:rPr lang="en-GB"/>
              <a:t>Emphasise</a:t>
            </a:r>
            <a:endParaRPr lang="en-US"/>
          </a:p>
        </p:txBody>
      </p:sp>
      <p:sp>
        <p:nvSpPr>
          <p:cNvPr id="12" name="Text Placeholder 12">
            <a:extLst>
              <a:ext uri="{FF2B5EF4-FFF2-40B4-BE49-F238E27FC236}">
                <a16:creationId xmlns:a16="http://schemas.microsoft.com/office/drawing/2014/main" id="{99FC84A1-7081-8E5E-BDEE-AE58B50C5C47}"/>
              </a:ext>
            </a:extLst>
          </p:cNvPr>
          <p:cNvSpPr>
            <a:spLocks noGrp="1"/>
          </p:cNvSpPr>
          <p:nvPr>
            <p:ph type="body" sz="quarter" idx="12" hasCustomPrompt="1"/>
          </p:nvPr>
        </p:nvSpPr>
        <p:spPr>
          <a:xfrm>
            <a:off x="3616343" y="4373880"/>
            <a:ext cx="12343298" cy="2524521"/>
          </a:xfrm>
          <a:prstGeom prst="rect">
            <a:avLst/>
          </a:prstGeom>
        </p:spPr>
        <p:txBody>
          <a:bodyPr/>
          <a:lstStyle>
            <a:lvl1pPr marL="47355" marR="18942" algn="l" defTabSz="3670031" rtl="0" eaLnBrk="1" latinLnBrk="0" hangingPunct="1">
              <a:lnSpc>
                <a:spcPct val="100000"/>
              </a:lnSpc>
              <a:spcBef>
                <a:spcPts val="1865"/>
              </a:spcBef>
              <a:defRPr lang="en-GB" sz="8400" b="1" i="0" kern="1200" dirty="0">
                <a:solidFill>
                  <a:schemeClr val="bg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Pull out content</a:t>
            </a:r>
          </a:p>
        </p:txBody>
      </p:sp>
      <p:sp>
        <p:nvSpPr>
          <p:cNvPr id="14" name="Text Placeholder 8">
            <a:extLst>
              <a:ext uri="{FF2B5EF4-FFF2-40B4-BE49-F238E27FC236}">
                <a16:creationId xmlns:a16="http://schemas.microsoft.com/office/drawing/2014/main" id="{015FFD9E-C329-8E95-F642-EE7248D059E0}"/>
              </a:ext>
            </a:extLst>
          </p:cNvPr>
          <p:cNvSpPr>
            <a:spLocks noGrp="1"/>
          </p:cNvSpPr>
          <p:nvPr>
            <p:ph type="body" sz="quarter" idx="13" hasCustomPrompt="1"/>
          </p:nvPr>
        </p:nvSpPr>
        <p:spPr>
          <a:xfrm>
            <a:off x="3616343" y="9778760"/>
            <a:ext cx="12343298" cy="1703579"/>
          </a:xfrm>
          <a:prstGeom prst="rect">
            <a:avLst/>
          </a:prstGeom>
        </p:spPr>
        <p:txBody>
          <a:bodyPr/>
          <a:lstStyle>
            <a:lvl1pPr>
              <a:defRPr sz="6160">
                <a:solidFill>
                  <a:schemeClr val="bg1"/>
                </a:solidFill>
                <a:latin typeface="+mn-lt"/>
              </a:defRPr>
            </a:lvl1pPr>
            <a:lvl2pPr>
              <a:defRPr sz="3920">
                <a:solidFill>
                  <a:srgbClr val="FFFFFF"/>
                </a:solidFill>
              </a:defRPr>
            </a:lvl2pPr>
            <a:lvl3pPr>
              <a:defRPr sz="3920">
                <a:solidFill>
                  <a:srgbClr val="FFFFFF"/>
                </a:solidFill>
              </a:defRPr>
            </a:lvl3pPr>
            <a:lvl4pPr>
              <a:defRPr sz="3920">
                <a:solidFill>
                  <a:srgbClr val="FFFFFF"/>
                </a:solidFill>
              </a:defRPr>
            </a:lvl4pPr>
            <a:lvl5pPr>
              <a:defRPr sz="3920">
                <a:solidFill>
                  <a:srgbClr val="FFFFFF"/>
                </a:solidFill>
              </a:defRPr>
            </a:lvl5pPr>
          </a:lstStyle>
          <a:p>
            <a:pPr lvl="0"/>
            <a:r>
              <a:rPr lang="en-GB"/>
              <a:t>Use the highlight tool to draw attention to key content</a:t>
            </a:r>
            <a:endParaRPr lang="en-US"/>
          </a:p>
        </p:txBody>
      </p:sp>
      <p:sp>
        <p:nvSpPr>
          <p:cNvPr id="6" name="Rounded Rectangle 5">
            <a:extLst>
              <a:ext uri="{FF2B5EF4-FFF2-40B4-BE49-F238E27FC236}">
                <a16:creationId xmlns:a16="http://schemas.microsoft.com/office/drawing/2014/main" id="{0971FBD3-B207-D757-8C99-F0EC0C1D1B7C}"/>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A9D64F29-02DD-7B26-A373-533F18EC58AB}"/>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5" name="Date Placeholder 1">
            <a:extLst>
              <a:ext uri="{FF2B5EF4-FFF2-40B4-BE49-F238E27FC236}">
                <a16:creationId xmlns:a16="http://schemas.microsoft.com/office/drawing/2014/main" id="{366C5AB3-2FF0-E6BF-A266-255ABB950B5C}"/>
              </a:ext>
            </a:extLst>
          </p:cNvPr>
          <p:cNvSpPr>
            <a:spLocks noGrp="1"/>
          </p:cNvSpPr>
          <p:nvPr>
            <p:ph type="dt" sz="half" idx="14"/>
          </p:nvPr>
        </p:nvSpPr>
        <p:spPr>
          <a:xfrm>
            <a:off x="2389025" y="17797780"/>
            <a:ext cx="7818629" cy="1022350"/>
          </a:xfrm>
        </p:spPr>
        <p:txBody>
          <a:bodyPr/>
          <a:lstStyle/>
          <a:p>
            <a:fld id="{DDF7D61C-160F-5E44-8782-CA7DDAADC234}" type="datetime1">
              <a:rPr lang="en-GB" smtClean="0"/>
              <a:t>30/03/2026</a:t>
            </a:fld>
            <a:endParaRPr lang="en-US"/>
          </a:p>
        </p:txBody>
      </p:sp>
      <p:sp>
        <p:nvSpPr>
          <p:cNvPr id="7" name="Slide Number Placeholder 4">
            <a:extLst>
              <a:ext uri="{FF2B5EF4-FFF2-40B4-BE49-F238E27FC236}">
                <a16:creationId xmlns:a16="http://schemas.microsoft.com/office/drawing/2014/main" id="{D004204D-C232-C69A-4874-A652384B2C91}"/>
              </a:ext>
            </a:extLst>
          </p:cNvPr>
          <p:cNvSpPr>
            <a:spLocks noGrp="1"/>
          </p:cNvSpPr>
          <p:nvPr>
            <p:ph type="sldNum" sz="quarter" idx="15"/>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39207277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White-frame-bullet points">
    <p:bg>
      <p:bgPr>
        <a:solidFill>
          <a:srgbClr val="FFFFFF"/>
        </a:solidFill>
        <a:effectLst/>
      </p:bgPr>
    </p:bg>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83A151CA-D8BD-A3F2-3055-0EBFD8F32786}"/>
              </a:ext>
            </a:extLst>
          </p:cNvPr>
          <p:cNvSpPr/>
          <p:nvPr userDrawn="1"/>
        </p:nvSpPr>
        <p:spPr>
          <a:xfrm>
            <a:off x="1411698" y="1493520"/>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sp>
        <p:nvSpPr>
          <p:cNvPr id="5" name="Rounded Rectangle 4">
            <a:extLst>
              <a:ext uri="{FF2B5EF4-FFF2-40B4-BE49-F238E27FC236}">
                <a16:creationId xmlns:a16="http://schemas.microsoft.com/office/drawing/2014/main" id="{13780764-04D0-BB21-7C3A-F276236B2C6B}"/>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A9D64F29-02DD-7B26-A373-533F18EC58AB}"/>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6" name="Rounded Rectangle 5">
            <a:extLst>
              <a:ext uri="{FF2B5EF4-FFF2-40B4-BE49-F238E27FC236}">
                <a16:creationId xmlns:a16="http://schemas.microsoft.com/office/drawing/2014/main" id="{E423B2FE-86EC-15F3-DC02-6EAF398B1711}"/>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7" name="Picture 6">
            <a:extLst>
              <a:ext uri="{FF2B5EF4-FFF2-40B4-BE49-F238E27FC236}">
                <a16:creationId xmlns:a16="http://schemas.microsoft.com/office/drawing/2014/main" id="{2DC7D9FE-9B6C-1544-C2DF-0FFF7097E7FE}"/>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12" name="Text Placeholder 11">
            <a:extLst>
              <a:ext uri="{FF2B5EF4-FFF2-40B4-BE49-F238E27FC236}">
                <a16:creationId xmlns:a16="http://schemas.microsoft.com/office/drawing/2014/main" id="{12346D48-0402-9A1E-C110-690A972FE961}"/>
              </a:ext>
            </a:extLst>
          </p:cNvPr>
          <p:cNvSpPr>
            <a:spLocks noGrp="1"/>
          </p:cNvSpPr>
          <p:nvPr>
            <p:ph type="body" sz="quarter" idx="10" hasCustomPrompt="1"/>
          </p:nvPr>
        </p:nvSpPr>
        <p:spPr>
          <a:xfrm>
            <a:off x="2929726" y="7040880"/>
            <a:ext cx="12272035" cy="8001000"/>
          </a:xfrm>
          <a:prstGeom prst="rect">
            <a:avLst/>
          </a:prstGeom>
        </p:spPr>
        <p:txBody>
          <a:bodyPr/>
          <a:lstStyle>
            <a:lvl1pPr>
              <a:defRPr sz="4480">
                <a:solidFill>
                  <a:schemeClr val="tx1"/>
                </a:solidFill>
              </a:defRPr>
            </a:lvl1pPr>
            <a:lvl2pPr>
              <a:defRPr sz="4480">
                <a:solidFill>
                  <a:schemeClr val="tx1"/>
                </a:solidFill>
              </a:defRPr>
            </a:lvl2pPr>
            <a:lvl3pPr>
              <a:defRPr sz="4480">
                <a:solidFill>
                  <a:schemeClr val="tx1"/>
                </a:solidFill>
              </a:defRPr>
            </a:lvl3pPr>
            <a:lvl4pPr>
              <a:defRPr sz="4480">
                <a:solidFill>
                  <a:schemeClr val="tx1"/>
                </a:solidFill>
              </a:defRPr>
            </a:lvl4pPr>
            <a:lvl5pPr>
              <a:defRPr sz="4480">
                <a:solidFill>
                  <a:schemeClr val="tx1"/>
                </a:solidFill>
              </a:defRPr>
            </a:lvl5pPr>
          </a:lstStyle>
          <a:p>
            <a:pPr lvl="0"/>
            <a:r>
              <a:rPr lang="en-GB"/>
              <a:t>Click here to add content… </a:t>
            </a:r>
            <a:endParaRPr lang="en-US"/>
          </a:p>
        </p:txBody>
      </p:sp>
      <p:sp>
        <p:nvSpPr>
          <p:cNvPr id="13" name="Text Placeholder 12">
            <a:extLst>
              <a:ext uri="{FF2B5EF4-FFF2-40B4-BE49-F238E27FC236}">
                <a16:creationId xmlns:a16="http://schemas.microsoft.com/office/drawing/2014/main" id="{2E2F1920-A2D3-D655-6AE3-10A070ECFBC6}"/>
              </a:ext>
            </a:extLst>
          </p:cNvPr>
          <p:cNvSpPr>
            <a:spLocks noGrp="1"/>
          </p:cNvSpPr>
          <p:nvPr>
            <p:ph type="body" sz="quarter" idx="11" hasCustomPrompt="1"/>
          </p:nvPr>
        </p:nvSpPr>
        <p:spPr>
          <a:xfrm>
            <a:off x="2944107" y="3454719"/>
            <a:ext cx="12257655" cy="2942780"/>
          </a:xfrm>
          <a:prstGeom prst="rect">
            <a:avLst/>
          </a:prstGeom>
        </p:spPr>
        <p:txBody>
          <a:bodyPr/>
          <a:lstStyle>
            <a:lvl1pPr marL="47355" marR="18942" algn="l" defTabSz="3670031" rtl="0" eaLnBrk="1" latinLnBrk="0" hangingPunct="1">
              <a:lnSpc>
                <a:spcPct val="100000"/>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Section title</a:t>
            </a:r>
          </a:p>
        </p:txBody>
      </p:sp>
      <p:sp>
        <p:nvSpPr>
          <p:cNvPr id="14" name="Text Placeholder 11">
            <a:extLst>
              <a:ext uri="{FF2B5EF4-FFF2-40B4-BE49-F238E27FC236}">
                <a16:creationId xmlns:a16="http://schemas.microsoft.com/office/drawing/2014/main" id="{90A33B01-6C82-3E59-7543-0EEFFBA2ED03}"/>
              </a:ext>
            </a:extLst>
          </p:cNvPr>
          <p:cNvSpPr>
            <a:spLocks noGrp="1"/>
          </p:cNvSpPr>
          <p:nvPr>
            <p:ph type="body" sz="quarter" idx="12" hasCustomPrompt="1"/>
          </p:nvPr>
        </p:nvSpPr>
        <p:spPr>
          <a:xfrm>
            <a:off x="21174322" y="3454718"/>
            <a:ext cx="9340048" cy="1129120"/>
          </a:xfrm>
          <a:prstGeom prst="rect">
            <a:avLst/>
          </a:prstGeom>
        </p:spPr>
        <p:txBody>
          <a:bodyPr/>
          <a:lstStyle>
            <a:lvl1pPr>
              <a:defRPr sz="4480" b="1">
                <a:solidFill>
                  <a:schemeClr val="bg1"/>
                </a:solidFill>
                <a:highlight>
                  <a:srgbClr val="2BB573"/>
                </a:highlight>
                <a:latin typeface="+mj-lt"/>
              </a:defRPr>
            </a:lvl1pPr>
            <a:lvl2pPr marL="1704788" indent="0">
              <a:buFont typeface="+mj-lt"/>
              <a:buNone/>
              <a:defRPr sz="3920">
                <a:solidFill>
                  <a:schemeClr val="tx1"/>
                </a:solidFill>
              </a:defRPr>
            </a:lvl2pPr>
            <a:lvl3pPr marL="4129668" indent="-720090">
              <a:buFont typeface="+mj-lt"/>
              <a:buAutoNum type="arabicPeriod"/>
              <a:defRPr sz="3920">
                <a:solidFill>
                  <a:schemeClr val="tx1"/>
                </a:solidFill>
              </a:defRPr>
            </a:lvl3pPr>
            <a:lvl4pPr marL="5834457" indent="-720090">
              <a:buFont typeface="+mj-lt"/>
              <a:buAutoNum type="arabicPeriod"/>
              <a:defRPr sz="3920">
                <a:solidFill>
                  <a:schemeClr val="tx1"/>
                </a:solidFill>
              </a:defRPr>
            </a:lvl4pPr>
            <a:lvl5pPr marL="7539246" indent="-720090">
              <a:buFont typeface="+mj-lt"/>
              <a:buAutoNum type="arabicPeriod"/>
              <a:defRPr sz="3920">
                <a:solidFill>
                  <a:schemeClr val="tx1"/>
                </a:solidFill>
              </a:defRPr>
            </a:lvl5pPr>
          </a:lstStyle>
          <a:p>
            <a:pPr lvl="0"/>
            <a:r>
              <a:rPr lang="en-GB"/>
              <a:t>Bullet lists</a:t>
            </a:r>
          </a:p>
        </p:txBody>
      </p:sp>
      <p:sp>
        <p:nvSpPr>
          <p:cNvPr id="19" name="Text Placeholder 11">
            <a:extLst>
              <a:ext uri="{FF2B5EF4-FFF2-40B4-BE49-F238E27FC236}">
                <a16:creationId xmlns:a16="http://schemas.microsoft.com/office/drawing/2014/main" id="{F91A4EE6-669D-1927-B472-6C3C16B8C249}"/>
              </a:ext>
            </a:extLst>
          </p:cNvPr>
          <p:cNvSpPr>
            <a:spLocks noGrp="1"/>
          </p:cNvSpPr>
          <p:nvPr>
            <p:ph type="body" sz="quarter" idx="15" hasCustomPrompt="1"/>
          </p:nvPr>
        </p:nvSpPr>
        <p:spPr>
          <a:xfrm>
            <a:off x="21174321" y="4820129"/>
            <a:ext cx="9340048" cy="3113722"/>
          </a:xfrm>
          <a:prstGeom prst="rect">
            <a:avLst/>
          </a:prstGeom>
        </p:spPr>
        <p:txBody>
          <a:bodyPr/>
          <a:lstStyle>
            <a:lvl1pPr marL="720090" indent="-720090">
              <a:buClr>
                <a:schemeClr val="accent3"/>
              </a:buClr>
              <a:buFont typeface="+mj-lt"/>
              <a:buAutoNum type="arabicPeriod"/>
              <a:defRPr sz="4480" b="1">
                <a:solidFill>
                  <a:schemeClr val="tx1"/>
                </a:solidFill>
                <a:latin typeface="+mn-lt"/>
              </a:defRPr>
            </a:lvl1pPr>
            <a:lvl2pPr marL="2424878" indent="-720090">
              <a:buFont typeface="+mj-lt"/>
              <a:buAutoNum type="arabicPeriod"/>
              <a:defRPr sz="3920">
                <a:solidFill>
                  <a:schemeClr val="tx1"/>
                </a:solidFill>
              </a:defRPr>
            </a:lvl2pPr>
            <a:lvl3pPr marL="4129668" indent="-720090">
              <a:buFont typeface="+mj-lt"/>
              <a:buAutoNum type="arabicPeriod"/>
              <a:defRPr sz="3920">
                <a:solidFill>
                  <a:schemeClr val="tx1"/>
                </a:solidFill>
              </a:defRPr>
            </a:lvl3pPr>
            <a:lvl4pPr marL="5834457" indent="-720090">
              <a:buFont typeface="+mj-lt"/>
              <a:buAutoNum type="arabicPeriod"/>
              <a:defRPr sz="3920">
                <a:solidFill>
                  <a:schemeClr val="tx1"/>
                </a:solidFill>
              </a:defRPr>
            </a:lvl4pPr>
            <a:lvl5pPr marL="7539246" indent="-720090">
              <a:buFont typeface="+mj-lt"/>
              <a:buAutoNum type="arabicPeriod"/>
              <a:defRPr sz="3920">
                <a:solidFill>
                  <a:schemeClr val="tx1"/>
                </a:solidFill>
              </a:defRPr>
            </a:lvl5pPr>
          </a:lstStyle>
          <a:p>
            <a:pPr lvl="0"/>
            <a:r>
              <a:rPr lang="en-GB"/>
              <a:t>Section 1</a:t>
            </a:r>
          </a:p>
        </p:txBody>
      </p:sp>
      <p:sp>
        <p:nvSpPr>
          <p:cNvPr id="20" name="Text Placeholder 11">
            <a:extLst>
              <a:ext uri="{FF2B5EF4-FFF2-40B4-BE49-F238E27FC236}">
                <a16:creationId xmlns:a16="http://schemas.microsoft.com/office/drawing/2014/main" id="{EC869671-BA8E-C57F-0A38-50C17C9FE7C5}"/>
              </a:ext>
            </a:extLst>
          </p:cNvPr>
          <p:cNvSpPr>
            <a:spLocks noGrp="1"/>
          </p:cNvSpPr>
          <p:nvPr>
            <p:ph type="body" sz="quarter" idx="16" hasCustomPrompt="1"/>
          </p:nvPr>
        </p:nvSpPr>
        <p:spPr>
          <a:xfrm>
            <a:off x="21174321" y="7605581"/>
            <a:ext cx="9340048" cy="1129120"/>
          </a:xfrm>
          <a:prstGeom prst="rect">
            <a:avLst/>
          </a:prstGeom>
        </p:spPr>
        <p:txBody>
          <a:bodyPr/>
          <a:lstStyle>
            <a:lvl1pPr>
              <a:defRPr sz="4480" b="1">
                <a:solidFill>
                  <a:schemeClr val="bg1"/>
                </a:solidFill>
                <a:highlight>
                  <a:srgbClr val="1E1246"/>
                </a:highlight>
                <a:latin typeface="+mj-lt"/>
              </a:defRPr>
            </a:lvl1pPr>
            <a:lvl2pPr marL="1704788" indent="0">
              <a:buFont typeface="+mj-lt"/>
              <a:buNone/>
              <a:defRPr sz="3920">
                <a:solidFill>
                  <a:schemeClr val="tx1"/>
                </a:solidFill>
              </a:defRPr>
            </a:lvl2pPr>
            <a:lvl3pPr marL="4129668" indent="-720090">
              <a:buFont typeface="+mj-lt"/>
              <a:buAutoNum type="arabicPeriod"/>
              <a:defRPr sz="3920">
                <a:solidFill>
                  <a:schemeClr val="tx1"/>
                </a:solidFill>
              </a:defRPr>
            </a:lvl3pPr>
            <a:lvl4pPr marL="5834457" indent="-720090">
              <a:buFont typeface="+mj-lt"/>
              <a:buAutoNum type="arabicPeriod"/>
              <a:defRPr sz="3920">
                <a:solidFill>
                  <a:schemeClr val="tx1"/>
                </a:solidFill>
              </a:defRPr>
            </a:lvl4pPr>
            <a:lvl5pPr marL="7539246" indent="-720090">
              <a:buFont typeface="+mj-lt"/>
              <a:buAutoNum type="arabicPeriod"/>
              <a:defRPr sz="3920">
                <a:solidFill>
                  <a:schemeClr val="tx1"/>
                </a:solidFill>
              </a:defRPr>
            </a:lvl5pPr>
          </a:lstStyle>
          <a:p>
            <a:pPr lvl="0"/>
            <a:r>
              <a:rPr lang="en-GB"/>
              <a:t>Bullet lists</a:t>
            </a:r>
          </a:p>
        </p:txBody>
      </p:sp>
      <p:sp>
        <p:nvSpPr>
          <p:cNvPr id="21" name="Text Placeholder 11">
            <a:extLst>
              <a:ext uri="{FF2B5EF4-FFF2-40B4-BE49-F238E27FC236}">
                <a16:creationId xmlns:a16="http://schemas.microsoft.com/office/drawing/2014/main" id="{F6C2E8EA-42AA-F748-CDDB-FF1B0C80CC21}"/>
              </a:ext>
            </a:extLst>
          </p:cNvPr>
          <p:cNvSpPr>
            <a:spLocks noGrp="1"/>
          </p:cNvSpPr>
          <p:nvPr>
            <p:ph type="body" sz="quarter" idx="17" hasCustomPrompt="1"/>
          </p:nvPr>
        </p:nvSpPr>
        <p:spPr>
          <a:xfrm>
            <a:off x="21174319" y="8970992"/>
            <a:ext cx="9340048" cy="3113722"/>
          </a:xfrm>
          <a:prstGeom prst="rect">
            <a:avLst/>
          </a:prstGeom>
        </p:spPr>
        <p:txBody>
          <a:bodyPr/>
          <a:lstStyle>
            <a:lvl1pPr marL="720090" indent="-720090">
              <a:buFont typeface="+mj-lt"/>
              <a:buAutoNum type="arabicPeriod"/>
              <a:defRPr sz="4480" b="1">
                <a:solidFill>
                  <a:schemeClr val="tx1"/>
                </a:solidFill>
                <a:latin typeface="+mn-lt"/>
              </a:defRPr>
            </a:lvl1pPr>
            <a:lvl2pPr marL="2424878" indent="-720090">
              <a:buFont typeface="+mj-lt"/>
              <a:buAutoNum type="arabicPeriod"/>
              <a:defRPr sz="3920">
                <a:solidFill>
                  <a:schemeClr val="tx1"/>
                </a:solidFill>
              </a:defRPr>
            </a:lvl2pPr>
            <a:lvl3pPr marL="4129668" indent="-720090">
              <a:buFont typeface="+mj-lt"/>
              <a:buAutoNum type="arabicPeriod"/>
              <a:defRPr sz="3920">
                <a:solidFill>
                  <a:schemeClr val="tx1"/>
                </a:solidFill>
              </a:defRPr>
            </a:lvl3pPr>
            <a:lvl4pPr marL="5834457" indent="-720090">
              <a:buFont typeface="+mj-lt"/>
              <a:buAutoNum type="arabicPeriod"/>
              <a:defRPr sz="3920">
                <a:solidFill>
                  <a:schemeClr val="tx1"/>
                </a:solidFill>
              </a:defRPr>
            </a:lvl4pPr>
            <a:lvl5pPr marL="7539246" indent="-720090">
              <a:buFont typeface="+mj-lt"/>
              <a:buAutoNum type="arabicPeriod"/>
              <a:defRPr sz="3920">
                <a:solidFill>
                  <a:schemeClr val="tx1"/>
                </a:solidFill>
              </a:defRPr>
            </a:lvl5pPr>
          </a:lstStyle>
          <a:p>
            <a:pPr lvl="0"/>
            <a:r>
              <a:rPr lang="en-GB"/>
              <a:t>Section 1</a:t>
            </a:r>
          </a:p>
        </p:txBody>
      </p:sp>
      <p:sp>
        <p:nvSpPr>
          <p:cNvPr id="22" name="Text Placeholder 11">
            <a:extLst>
              <a:ext uri="{FF2B5EF4-FFF2-40B4-BE49-F238E27FC236}">
                <a16:creationId xmlns:a16="http://schemas.microsoft.com/office/drawing/2014/main" id="{251CC5B2-394D-4B03-C6FA-FCFED395EF8F}"/>
              </a:ext>
            </a:extLst>
          </p:cNvPr>
          <p:cNvSpPr>
            <a:spLocks noGrp="1"/>
          </p:cNvSpPr>
          <p:nvPr>
            <p:ph type="body" sz="quarter" idx="18" hasCustomPrompt="1"/>
          </p:nvPr>
        </p:nvSpPr>
        <p:spPr>
          <a:xfrm>
            <a:off x="21209387" y="11806210"/>
            <a:ext cx="9340048" cy="1129120"/>
          </a:xfrm>
          <a:prstGeom prst="rect">
            <a:avLst/>
          </a:prstGeom>
        </p:spPr>
        <p:txBody>
          <a:bodyPr/>
          <a:lstStyle>
            <a:lvl1pPr>
              <a:defRPr sz="4480" b="1">
                <a:solidFill>
                  <a:schemeClr val="bg1"/>
                </a:solidFill>
                <a:highlight>
                  <a:srgbClr val="208BCC"/>
                </a:highlight>
                <a:latin typeface="+mj-lt"/>
              </a:defRPr>
            </a:lvl1pPr>
            <a:lvl2pPr marL="1704788" indent="0">
              <a:buFont typeface="+mj-lt"/>
              <a:buNone/>
              <a:defRPr sz="3920">
                <a:solidFill>
                  <a:schemeClr val="tx1"/>
                </a:solidFill>
              </a:defRPr>
            </a:lvl2pPr>
            <a:lvl3pPr marL="4129668" indent="-720090">
              <a:buFont typeface="+mj-lt"/>
              <a:buAutoNum type="arabicPeriod"/>
              <a:defRPr sz="3920">
                <a:solidFill>
                  <a:schemeClr val="tx1"/>
                </a:solidFill>
              </a:defRPr>
            </a:lvl3pPr>
            <a:lvl4pPr marL="5834457" indent="-720090">
              <a:buFont typeface="+mj-lt"/>
              <a:buAutoNum type="arabicPeriod"/>
              <a:defRPr sz="3920">
                <a:solidFill>
                  <a:schemeClr val="tx1"/>
                </a:solidFill>
              </a:defRPr>
            </a:lvl4pPr>
            <a:lvl5pPr marL="7539246" indent="-720090">
              <a:buFont typeface="+mj-lt"/>
              <a:buAutoNum type="arabicPeriod"/>
              <a:defRPr sz="3920">
                <a:solidFill>
                  <a:schemeClr val="tx1"/>
                </a:solidFill>
              </a:defRPr>
            </a:lvl5pPr>
          </a:lstStyle>
          <a:p>
            <a:pPr lvl="0"/>
            <a:r>
              <a:rPr lang="en-GB"/>
              <a:t>Bullet lists</a:t>
            </a:r>
          </a:p>
        </p:txBody>
      </p:sp>
      <p:sp>
        <p:nvSpPr>
          <p:cNvPr id="23" name="Text Placeholder 11">
            <a:extLst>
              <a:ext uri="{FF2B5EF4-FFF2-40B4-BE49-F238E27FC236}">
                <a16:creationId xmlns:a16="http://schemas.microsoft.com/office/drawing/2014/main" id="{ED39875C-8834-3DDD-BAD6-1C2A690FBF46}"/>
              </a:ext>
            </a:extLst>
          </p:cNvPr>
          <p:cNvSpPr>
            <a:spLocks noGrp="1"/>
          </p:cNvSpPr>
          <p:nvPr>
            <p:ph type="body" sz="quarter" idx="19" hasCustomPrompt="1"/>
          </p:nvPr>
        </p:nvSpPr>
        <p:spPr>
          <a:xfrm>
            <a:off x="21209385" y="13171621"/>
            <a:ext cx="9340048" cy="3113722"/>
          </a:xfrm>
          <a:prstGeom prst="rect">
            <a:avLst/>
          </a:prstGeom>
        </p:spPr>
        <p:txBody>
          <a:bodyPr/>
          <a:lstStyle>
            <a:lvl1pPr marL="720090" indent="-720090">
              <a:buClr>
                <a:schemeClr val="accent1"/>
              </a:buClr>
              <a:buFont typeface="+mj-lt"/>
              <a:buAutoNum type="arabicPeriod"/>
              <a:defRPr sz="4480" b="1">
                <a:solidFill>
                  <a:schemeClr val="tx1"/>
                </a:solidFill>
                <a:latin typeface="+mn-lt"/>
              </a:defRPr>
            </a:lvl1pPr>
            <a:lvl2pPr marL="2424878" indent="-720090">
              <a:buFont typeface="+mj-lt"/>
              <a:buAutoNum type="arabicPeriod"/>
              <a:defRPr sz="3920">
                <a:solidFill>
                  <a:schemeClr val="tx1"/>
                </a:solidFill>
              </a:defRPr>
            </a:lvl2pPr>
            <a:lvl3pPr marL="4129668" indent="-720090">
              <a:buFont typeface="+mj-lt"/>
              <a:buAutoNum type="arabicPeriod"/>
              <a:defRPr sz="3920">
                <a:solidFill>
                  <a:schemeClr val="tx1"/>
                </a:solidFill>
              </a:defRPr>
            </a:lvl3pPr>
            <a:lvl4pPr marL="5834457" indent="-720090">
              <a:buFont typeface="+mj-lt"/>
              <a:buAutoNum type="arabicPeriod"/>
              <a:defRPr sz="3920">
                <a:solidFill>
                  <a:schemeClr val="tx1"/>
                </a:solidFill>
              </a:defRPr>
            </a:lvl4pPr>
            <a:lvl5pPr marL="7539246" indent="-720090">
              <a:buFont typeface="+mj-lt"/>
              <a:buAutoNum type="arabicPeriod"/>
              <a:defRPr sz="3920">
                <a:solidFill>
                  <a:schemeClr val="tx1"/>
                </a:solidFill>
              </a:defRPr>
            </a:lvl5pPr>
          </a:lstStyle>
          <a:p>
            <a:pPr lvl="0"/>
            <a:r>
              <a:rPr lang="en-GB"/>
              <a:t>Section 1</a:t>
            </a:r>
          </a:p>
        </p:txBody>
      </p:sp>
      <p:sp>
        <p:nvSpPr>
          <p:cNvPr id="3" name="Date Placeholder 1">
            <a:extLst>
              <a:ext uri="{FF2B5EF4-FFF2-40B4-BE49-F238E27FC236}">
                <a16:creationId xmlns:a16="http://schemas.microsoft.com/office/drawing/2014/main" id="{EF118F95-BE5E-6E1F-08E9-FD1974C233AB}"/>
              </a:ext>
            </a:extLst>
          </p:cNvPr>
          <p:cNvSpPr>
            <a:spLocks noGrp="1"/>
          </p:cNvSpPr>
          <p:nvPr>
            <p:ph type="dt" sz="half" idx="20"/>
          </p:nvPr>
        </p:nvSpPr>
        <p:spPr>
          <a:xfrm>
            <a:off x="2389025" y="17797780"/>
            <a:ext cx="7818629" cy="1022350"/>
          </a:xfrm>
        </p:spPr>
        <p:txBody>
          <a:bodyPr/>
          <a:lstStyle/>
          <a:p>
            <a:fld id="{CA39CFE9-0327-BC4E-820C-AE971F27063E}" type="datetime1">
              <a:rPr lang="en-GB" smtClean="0"/>
              <a:t>30/03/2026</a:t>
            </a:fld>
            <a:endParaRPr lang="en-US"/>
          </a:p>
        </p:txBody>
      </p:sp>
      <p:sp>
        <p:nvSpPr>
          <p:cNvPr id="8" name="Slide Number Placeholder 4">
            <a:extLst>
              <a:ext uri="{FF2B5EF4-FFF2-40B4-BE49-F238E27FC236}">
                <a16:creationId xmlns:a16="http://schemas.microsoft.com/office/drawing/2014/main" id="{B9F18ACE-EB82-CF3B-F2DC-8E96D82A3474}"/>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215510779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page-content-white-frame">
    <p:bg>
      <p:bgPr>
        <a:solidFill>
          <a:srgbClr val="FFFFFF"/>
        </a:solidFill>
        <a:effectLst/>
      </p:bgPr>
    </p:bg>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BE96926C-9DCF-4896-B515-85E632ACF947}"/>
              </a:ext>
            </a:extLst>
          </p:cNvPr>
          <p:cNvSpPr/>
          <p:nvPr userDrawn="1"/>
        </p:nvSpPr>
        <p:spPr>
          <a:xfrm>
            <a:off x="1411697" y="1493521"/>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sp>
        <p:nvSpPr>
          <p:cNvPr id="2" name="Rounded Rectangle 1">
            <a:extLst>
              <a:ext uri="{FF2B5EF4-FFF2-40B4-BE49-F238E27FC236}">
                <a16:creationId xmlns:a16="http://schemas.microsoft.com/office/drawing/2014/main" id="{7FDFF772-B24A-4D7C-B70D-4F09B94A3302}"/>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3" name="Picture 2">
            <a:extLst>
              <a:ext uri="{FF2B5EF4-FFF2-40B4-BE49-F238E27FC236}">
                <a16:creationId xmlns:a16="http://schemas.microsoft.com/office/drawing/2014/main" id="{95DED3A9-EBB9-BDCE-D6AA-6032BB7F782B}"/>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6" name="Text Placeholder 11">
            <a:extLst>
              <a:ext uri="{FF2B5EF4-FFF2-40B4-BE49-F238E27FC236}">
                <a16:creationId xmlns:a16="http://schemas.microsoft.com/office/drawing/2014/main" id="{C624CD25-2BF4-025E-5859-DBF8A212B2B2}"/>
              </a:ext>
            </a:extLst>
          </p:cNvPr>
          <p:cNvSpPr>
            <a:spLocks noGrp="1"/>
          </p:cNvSpPr>
          <p:nvPr>
            <p:ph type="body" sz="quarter" idx="10" hasCustomPrompt="1"/>
          </p:nvPr>
        </p:nvSpPr>
        <p:spPr>
          <a:xfrm>
            <a:off x="3690999" y="8615483"/>
            <a:ext cx="10642023" cy="6830072"/>
          </a:xfrm>
          <a:prstGeom prst="rect">
            <a:avLst/>
          </a:prstGeom>
        </p:spPr>
        <p:txBody>
          <a:bodyPr/>
          <a:lstStyle>
            <a:lvl1pPr>
              <a:defRPr sz="4480">
                <a:solidFill>
                  <a:schemeClr val="tx1"/>
                </a:solidFill>
              </a:defRPr>
            </a:lvl1pPr>
            <a:lvl2pPr>
              <a:defRPr sz="4480">
                <a:solidFill>
                  <a:schemeClr val="tx1"/>
                </a:solidFill>
              </a:defRPr>
            </a:lvl2pPr>
            <a:lvl3pPr>
              <a:defRPr sz="4480">
                <a:solidFill>
                  <a:schemeClr val="tx1"/>
                </a:solidFill>
              </a:defRPr>
            </a:lvl3pPr>
            <a:lvl4pPr>
              <a:defRPr sz="4480">
                <a:solidFill>
                  <a:schemeClr val="tx1"/>
                </a:solidFill>
              </a:defRPr>
            </a:lvl4pPr>
            <a:lvl5pPr>
              <a:defRPr sz="4480">
                <a:solidFill>
                  <a:schemeClr val="tx1"/>
                </a:solidFill>
              </a:defRPr>
            </a:lvl5pPr>
          </a:lstStyle>
          <a:p>
            <a:pPr lvl="0"/>
            <a:r>
              <a:rPr lang="en-GB"/>
              <a:t>Click here to add content… </a:t>
            </a:r>
            <a:endParaRPr lang="en-US"/>
          </a:p>
        </p:txBody>
      </p:sp>
      <p:sp>
        <p:nvSpPr>
          <p:cNvPr id="9" name="Text Placeholder 12">
            <a:extLst>
              <a:ext uri="{FF2B5EF4-FFF2-40B4-BE49-F238E27FC236}">
                <a16:creationId xmlns:a16="http://schemas.microsoft.com/office/drawing/2014/main" id="{B7605C32-307B-CEFE-41C4-BD5008B8CA41}"/>
              </a:ext>
            </a:extLst>
          </p:cNvPr>
          <p:cNvSpPr>
            <a:spLocks noGrp="1"/>
          </p:cNvSpPr>
          <p:nvPr>
            <p:ph type="body" sz="quarter" idx="12" hasCustomPrompt="1"/>
          </p:nvPr>
        </p:nvSpPr>
        <p:spPr>
          <a:xfrm>
            <a:off x="3690999" y="5683871"/>
            <a:ext cx="14659929" cy="2931611"/>
          </a:xfrm>
          <a:prstGeom prst="rect">
            <a:avLst/>
          </a:prstGeom>
        </p:spPr>
        <p:txBody>
          <a:bodyPr/>
          <a:lstStyle>
            <a:lvl1pPr marL="47355" marR="18942" algn="l" defTabSz="3670031" rtl="0" eaLnBrk="1" latinLnBrk="0" hangingPunct="1">
              <a:lnSpc>
                <a:spcPct val="100000"/>
              </a:lnSpc>
              <a:spcBef>
                <a:spcPts val="1865"/>
              </a:spcBef>
              <a:defRPr lang="en-GB" sz="9240" b="0"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Content title</a:t>
            </a:r>
          </a:p>
        </p:txBody>
      </p:sp>
      <p:sp>
        <p:nvSpPr>
          <p:cNvPr id="14" name="Text Placeholder 12">
            <a:extLst>
              <a:ext uri="{FF2B5EF4-FFF2-40B4-BE49-F238E27FC236}">
                <a16:creationId xmlns:a16="http://schemas.microsoft.com/office/drawing/2014/main" id="{79531B53-13CC-DDAE-83CE-C077EC07F4A6}"/>
              </a:ext>
            </a:extLst>
          </p:cNvPr>
          <p:cNvSpPr>
            <a:spLocks noGrp="1"/>
          </p:cNvSpPr>
          <p:nvPr>
            <p:ph type="body" sz="quarter" idx="13" hasCustomPrompt="1"/>
          </p:nvPr>
        </p:nvSpPr>
        <p:spPr>
          <a:xfrm>
            <a:off x="3690999" y="4267199"/>
            <a:ext cx="10207654" cy="2421257"/>
          </a:xfrm>
          <a:prstGeom prst="rect">
            <a:avLst/>
          </a:prstGeom>
        </p:spPr>
        <p:txBody>
          <a:bodyPr/>
          <a:lstStyle>
            <a:lvl1pPr marL="47355" marR="18942" algn="l" defTabSz="3670031" rtl="0" eaLnBrk="1" latinLnBrk="0" hangingPunct="1">
              <a:lnSpc>
                <a:spcPct val="100000"/>
              </a:lnSpc>
              <a:spcBef>
                <a:spcPts val="1865"/>
              </a:spcBef>
              <a:defRPr lang="en-GB" sz="6720" b="1" i="0" kern="1200" dirty="0">
                <a:solidFill>
                  <a:schemeClr val="bg1"/>
                </a:solidFill>
                <a:highlight>
                  <a:srgbClr val="1E1246"/>
                </a:highlight>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Highlighted section</a:t>
            </a:r>
          </a:p>
        </p:txBody>
      </p:sp>
      <p:sp>
        <p:nvSpPr>
          <p:cNvPr id="4" name="Date Placeholder 1">
            <a:extLst>
              <a:ext uri="{FF2B5EF4-FFF2-40B4-BE49-F238E27FC236}">
                <a16:creationId xmlns:a16="http://schemas.microsoft.com/office/drawing/2014/main" id="{DDB43CE1-007A-FB02-2A86-8EED14E1863A}"/>
              </a:ext>
            </a:extLst>
          </p:cNvPr>
          <p:cNvSpPr>
            <a:spLocks noGrp="1"/>
          </p:cNvSpPr>
          <p:nvPr>
            <p:ph type="dt" sz="half" idx="14"/>
          </p:nvPr>
        </p:nvSpPr>
        <p:spPr>
          <a:xfrm>
            <a:off x="2389025" y="17797780"/>
            <a:ext cx="7818629" cy="1022350"/>
          </a:xfrm>
        </p:spPr>
        <p:txBody>
          <a:bodyPr/>
          <a:lstStyle/>
          <a:p>
            <a:fld id="{501DC0AD-9D27-EB4C-8864-F5D336902095}" type="datetime1">
              <a:rPr lang="en-GB" smtClean="0"/>
              <a:t>30/03/2026</a:t>
            </a:fld>
            <a:endParaRPr lang="en-US"/>
          </a:p>
        </p:txBody>
      </p:sp>
      <p:sp>
        <p:nvSpPr>
          <p:cNvPr id="5" name="Slide Number Placeholder 4">
            <a:extLst>
              <a:ext uri="{FF2B5EF4-FFF2-40B4-BE49-F238E27FC236}">
                <a16:creationId xmlns:a16="http://schemas.microsoft.com/office/drawing/2014/main" id="{F095D93C-5839-7B3E-16BD-DBD47DBDF0B4}"/>
              </a:ext>
            </a:extLst>
          </p:cNvPr>
          <p:cNvSpPr>
            <a:spLocks noGrp="1"/>
          </p:cNvSpPr>
          <p:nvPr>
            <p:ph type="sldNum" sz="quarter" idx="15"/>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3763170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page-iamge-contnet-white-frame">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2ADB546C-87B5-D757-57AC-15E083E919BE}"/>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sp>
        <p:nvSpPr>
          <p:cNvPr id="2" name="object 2">
            <a:extLst>
              <a:ext uri="{FF2B5EF4-FFF2-40B4-BE49-F238E27FC236}">
                <a16:creationId xmlns:a16="http://schemas.microsoft.com/office/drawing/2014/main" id="{0D16B34C-5299-E80E-CA1B-93E0014818B4}"/>
              </a:ext>
            </a:extLst>
          </p:cNvPr>
          <p:cNvSpPr/>
          <p:nvPr userDrawn="1"/>
        </p:nvSpPr>
        <p:spPr>
          <a:xfrm>
            <a:off x="1410567" y="1493520"/>
            <a:ext cx="15961902"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pic>
        <p:nvPicPr>
          <p:cNvPr id="8" name="Picture 7">
            <a:extLst>
              <a:ext uri="{FF2B5EF4-FFF2-40B4-BE49-F238E27FC236}">
                <a16:creationId xmlns:a16="http://schemas.microsoft.com/office/drawing/2014/main" id="{D5190C59-3565-B644-25B6-8E6171C33477}"/>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3" name="Text Placeholder 11">
            <a:extLst>
              <a:ext uri="{FF2B5EF4-FFF2-40B4-BE49-F238E27FC236}">
                <a16:creationId xmlns:a16="http://schemas.microsoft.com/office/drawing/2014/main" id="{D3802D55-452A-9621-ADF8-3383D8E16D02}"/>
              </a:ext>
            </a:extLst>
          </p:cNvPr>
          <p:cNvSpPr>
            <a:spLocks noGrp="1"/>
          </p:cNvSpPr>
          <p:nvPr>
            <p:ph type="body" sz="quarter" idx="10" hasCustomPrompt="1"/>
          </p:nvPr>
        </p:nvSpPr>
        <p:spPr>
          <a:xfrm>
            <a:off x="2712540" y="8692332"/>
            <a:ext cx="10642023" cy="6830072"/>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4" name="Text Placeholder 12">
            <a:extLst>
              <a:ext uri="{FF2B5EF4-FFF2-40B4-BE49-F238E27FC236}">
                <a16:creationId xmlns:a16="http://schemas.microsoft.com/office/drawing/2014/main" id="{63FD2DC8-7561-8882-997E-530136C1DF9B}"/>
              </a:ext>
            </a:extLst>
          </p:cNvPr>
          <p:cNvSpPr>
            <a:spLocks noGrp="1"/>
          </p:cNvSpPr>
          <p:nvPr>
            <p:ph type="body" sz="quarter" idx="12"/>
          </p:nvPr>
        </p:nvSpPr>
        <p:spPr>
          <a:xfrm>
            <a:off x="2712540" y="5760720"/>
            <a:ext cx="14659929" cy="2931611"/>
          </a:xfrm>
          <a:prstGeom prst="rect">
            <a:avLst/>
          </a:prstGeom>
        </p:spPr>
        <p:txBody>
          <a:bodyPr/>
          <a:lstStyle>
            <a:lvl1pPr marL="47355" marR="18942" algn="l" defTabSz="3670031" rtl="0" eaLnBrk="1" latinLnBrk="0" hangingPunct="1">
              <a:lnSpc>
                <a:spcPct val="100000"/>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sp>
        <p:nvSpPr>
          <p:cNvPr id="7" name="Text Placeholder 12">
            <a:extLst>
              <a:ext uri="{FF2B5EF4-FFF2-40B4-BE49-F238E27FC236}">
                <a16:creationId xmlns:a16="http://schemas.microsoft.com/office/drawing/2014/main" id="{BEBE2835-86D7-59F5-85FC-7A0E1A523091}"/>
              </a:ext>
            </a:extLst>
          </p:cNvPr>
          <p:cNvSpPr>
            <a:spLocks noGrp="1"/>
          </p:cNvSpPr>
          <p:nvPr>
            <p:ph type="body" sz="quarter" idx="15"/>
          </p:nvPr>
        </p:nvSpPr>
        <p:spPr>
          <a:xfrm>
            <a:off x="2712540" y="3833694"/>
            <a:ext cx="10207654" cy="2931611"/>
          </a:xfrm>
          <a:prstGeom prst="rect">
            <a:avLst/>
          </a:prstGeom>
        </p:spPr>
        <p:txBody>
          <a:bodyPr/>
          <a:lstStyle>
            <a:lvl1pPr marL="47355" marR="18942" algn="l" defTabSz="3670031" rtl="0" eaLnBrk="1" latinLnBrk="0" hangingPunct="1">
              <a:lnSpc>
                <a:spcPct val="100000"/>
              </a:lnSpc>
              <a:spcBef>
                <a:spcPts val="1865"/>
              </a:spcBef>
              <a:defRPr lang="en-GB" sz="6720" b="1" i="0" kern="1200" dirty="0">
                <a:solidFill>
                  <a:schemeClr val="bg1"/>
                </a:solidFill>
                <a:highlight>
                  <a:srgbClr val="1E1246"/>
                </a:highlight>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sp>
        <p:nvSpPr>
          <p:cNvPr id="10" name="Picture Placeholder 9">
            <a:extLst>
              <a:ext uri="{FF2B5EF4-FFF2-40B4-BE49-F238E27FC236}">
                <a16:creationId xmlns:a16="http://schemas.microsoft.com/office/drawing/2014/main" id="{A832CFCF-C709-4456-BDA4-6F621C43E410}"/>
              </a:ext>
            </a:extLst>
          </p:cNvPr>
          <p:cNvSpPr>
            <a:spLocks noGrp="1"/>
          </p:cNvSpPr>
          <p:nvPr>
            <p:ph type="pic" sz="quarter" idx="14"/>
          </p:nvPr>
        </p:nvSpPr>
        <p:spPr>
          <a:xfrm>
            <a:off x="17372470" y="1493520"/>
            <a:ext cx="15856703" cy="16215360"/>
          </a:xfrm>
          <a:custGeom>
            <a:avLst/>
            <a:gdLst>
              <a:gd name="connsiteX0" fmla="*/ 0 w 11126787"/>
              <a:gd name="connsiteY0" fmla="*/ 0 h 11582400"/>
              <a:gd name="connsiteX1" fmla="*/ 11126787 w 11126787"/>
              <a:gd name="connsiteY1" fmla="*/ 0 h 11582400"/>
              <a:gd name="connsiteX2" fmla="*/ 11126787 w 11126787"/>
              <a:gd name="connsiteY2" fmla="*/ 11582400 h 11582400"/>
              <a:gd name="connsiteX3" fmla="*/ 10249455 w 11126787"/>
              <a:gd name="connsiteY3" fmla="*/ 11582400 h 11582400"/>
              <a:gd name="connsiteX4" fmla="*/ 10240405 w 11126787"/>
              <a:gd name="connsiteY4" fmla="*/ 11492616 h 11582400"/>
              <a:gd name="connsiteX5" fmla="*/ 9792493 w 11126787"/>
              <a:gd name="connsiteY5" fmla="*/ 11127558 h 11582400"/>
              <a:gd name="connsiteX6" fmla="*/ 7125493 w 11126787"/>
              <a:gd name="connsiteY6" fmla="*/ 11127558 h 11582400"/>
              <a:gd name="connsiteX7" fmla="*/ 6677581 w 11126787"/>
              <a:gd name="connsiteY7" fmla="*/ 11492616 h 11582400"/>
              <a:gd name="connsiteX8" fmla="*/ 6668531 w 11126787"/>
              <a:gd name="connsiteY8" fmla="*/ 11582400 h 11582400"/>
              <a:gd name="connsiteX9" fmla="*/ 0 w 11126787"/>
              <a:gd name="connsiteY9" fmla="*/ 11582400 h 115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26787" h="11582400">
                <a:moveTo>
                  <a:pt x="0" y="0"/>
                </a:moveTo>
                <a:lnTo>
                  <a:pt x="11126787" y="0"/>
                </a:lnTo>
                <a:lnTo>
                  <a:pt x="11126787" y="11582400"/>
                </a:lnTo>
                <a:lnTo>
                  <a:pt x="10249455" y="11582400"/>
                </a:lnTo>
                <a:lnTo>
                  <a:pt x="10240405" y="11492616"/>
                </a:lnTo>
                <a:cubicBezTo>
                  <a:pt x="10197773" y="11284278"/>
                  <a:pt x="10013435" y="11127558"/>
                  <a:pt x="9792493" y="11127558"/>
                </a:cubicBezTo>
                <a:lnTo>
                  <a:pt x="7125493" y="11127558"/>
                </a:lnTo>
                <a:cubicBezTo>
                  <a:pt x="6904551" y="11127558"/>
                  <a:pt x="6720213" y="11284278"/>
                  <a:pt x="6677581" y="11492616"/>
                </a:cubicBezTo>
                <a:lnTo>
                  <a:pt x="6668531" y="11582400"/>
                </a:lnTo>
                <a:lnTo>
                  <a:pt x="0" y="11582400"/>
                </a:lnTo>
                <a:close/>
              </a:path>
            </a:pathLst>
          </a:custGeom>
        </p:spPr>
        <p:txBody>
          <a:bodyPr wrap="square">
            <a:noAutofit/>
          </a:bodyPr>
          <a:lstStyle/>
          <a:p>
            <a:endParaRPr lang="en-US"/>
          </a:p>
        </p:txBody>
      </p:sp>
      <p:sp>
        <p:nvSpPr>
          <p:cNvPr id="5" name="Date Placeholder 1">
            <a:extLst>
              <a:ext uri="{FF2B5EF4-FFF2-40B4-BE49-F238E27FC236}">
                <a16:creationId xmlns:a16="http://schemas.microsoft.com/office/drawing/2014/main" id="{82928947-957A-A1C1-E560-2F42A1106536}"/>
              </a:ext>
            </a:extLst>
          </p:cNvPr>
          <p:cNvSpPr>
            <a:spLocks noGrp="1"/>
          </p:cNvSpPr>
          <p:nvPr>
            <p:ph type="dt" sz="half" idx="16"/>
          </p:nvPr>
        </p:nvSpPr>
        <p:spPr>
          <a:xfrm>
            <a:off x="2389025" y="17797780"/>
            <a:ext cx="7818629" cy="1022350"/>
          </a:xfrm>
        </p:spPr>
        <p:txBody>
          <a:bodyPr/>
          <a:lstStyle/>
          <a:p>
            <a:fld id="{123F087C-93EA-C24F-BED8-DEA4639672FE}" type="datetime1">
              <a:rPr lang="en-GB" smtClean="0"/>
              <a:t>30/03/2026</a:t>
            </a:fld>
            <a:endParaRPr lang="en-US"/>
          </a:p>
        </p:txBody>
      </p:sp>
      <p:sp>
        <p:nvSpPr>
          <p:cNvPr id="6" name="Slide Number Placeholder 4">
            <a:extLst>
              <a:ext uri="{FF2B5EF4-FFF2-40B4-BE49-F238E27FC236}">
                <a16:creationId xmlns:a16="http://schemas.microsoft.com/office/drawing/2014/main" id="{B810997E-D252-8A15-7800-815241DDF1A6}"/>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561654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STER_SLIDE">
    <p:spTree>
      <p:nvGrpSpPr>
        <p:cNvPr id="1" name=""/>
        <p:cNvGrpSpPr/>
        <p:nvPr/>
      </p:nvGrpSpPr>
      <p:grpSpPr>
        <a:xfrm>
          <a:off x="0" y="0"/>
          <a:ext cx="0" cy="0"/>
          <a:chOff x="0" y="0"/>
          <a:chExt cx="0" cy="0"/>
        </a:xfrm>
      </p:grpSpPr>
      <p:pic>
        <p:nvPicPr>
          <p:cNvPr id="2" name="Image 0" descr="/assets/img/pptx/logo_pay_equity_analytics.png"/>
          <p:cNvPicPr>
            <a:picLocks noChangeAspect="1"/>
          </p:cNvPicPr>
          <p:nvPr/>
        </p:nvPicPr>
        <p:blipFill>
          <a:blip r:embed="rId2"/>
          <a:stretch>
            <a:fillRect/>
          </a:stretch>
        </p:blipFill>
        <p:spPr>
          <a:xfrm>
            <a:off x="27102816" y="480060"/>
            <a:ext cx="6949440" cy="1301923"/>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age-narrow-image">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53149BC2-5CB3-4089-85D3-8A0BEA0B895A}"/>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sp>
        <p:nvSpPr>
          <p:cNvPr id="2" name="object 2">
            <a:extLst>
              <a:ext uri="{FF2B5EF4-FFF2-40B4-BE49-F238E27FC236}">
                <a16:creationId xmlns:a16="http://schemas.microsoft.com/office/drawing/2014/main" id="{0D16B34C-5299-E80E-CA1B-93E0014818B4}"/>
              </a:ext>
            </a:extLst>
          </p:cNvPr>
          <p:cNvSpPr/>
          <p:nvPr userDrawn="1"/>
        </p:nvSpPr>
        <p:spPr>
          <a:xfrm>
            <a:off x="1410566" y="1493520"/>
            <a:ext cx="2247742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pic>
        <p:nvPicPr>
          <p:cNvPr id="8" name="Picture 7">
            <a:extLst>
              <a:ext uri="{FF2B5EF4-FFF2-40B4-BE49-F238E27FC236}">
                <a16:creationId xmlns:a16="http://schemas.microsoft.com/office/drawing/2014/main" id="{D5190C59-3565-B644-25B6-8E6171C33477}"/>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3" name="Text Placeholder 11">
            <a:extLst>
              <a:ext uri="{FF2B5EF4-FFF2-40B4-BE49-F238E27FC236}">
                <a16:creationId xmlns:a16="http://schemas.microsoft.com/office/drawing/2014/main" id="{31D8EA7B-2826-08C3-300B-1D1A0C227CC5}"/>
              </a:ext>
            </a:extLst>
          </p:cNvPr>
          <p:cNvSpPr>
            <a:spLocks noGrp="1"/>
          </p:cNvSpPr>
          <p:nvPr>
            <p:ph type="body" sz="quarter" idx="10" hasCustomPrompt="1"/>
          </p:nvPr>
        </p:nvSpPr>
        <p:spPr>
          <a:xfrm>
            <a:off x="2854311" y="9138921"/>
            <a:ext cx="9268971" cy="6830072"/>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4" name="Text Placeholder 12">
            <a:extLst>
              <a:ext uri="{FF2B5EF4-FFF2-40B4-BE49-F238E27FC236}">
                <a16:creationId xmlns:a16="http://schemas.microsoft.com/office/drawing/2014/main" id="{3E369158-6D9B-E90C-2C38-C52074A1F1BA}"/>
              </a:ext>
            </a:extLst>
          </p:cNvPr>
          <p:cNvSpPr>
            <a:spLocks noGrp="1"/>
          </p:cNvSpPr>
          <p:nvPr>
            <p:ph type="body" sz="quarter" idx="12"/>
          </p:nvPr>
        </p:nvSpPr>
        <p:spPr>
          <a:xfrm>
            <a:off x="2892209" y="4995717"/>
            <a:ext cx="14659929" cy="2931611"/>
          </a:xfrm>
          <a:prstGeom prst="rect">
            <a:avLst/>
          </a:prstGeom>
        </p:spPr>
        <p:txBody>
          <a:bodyPr/>
          <a:lstStyle>
            <a:lvl1pPr marL="47355" marR="18942" algn="l" defTabSz="3670031" rtl="0" eaLnBrk="1" latinLnBrk="0" hangingPunct="1">
              <a:lnSpc>
                <a:spcPct val="100000"/>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sp>
        <p:nvSpPr>
          <p:cNvPr id="7" name="Text Placeholder 12">
            <a:extLst>
              <a:ext uri="{FF2B5EF4-FFF2-40B4-BE49-F238E27FC236}">
                <a16:creationId xmlns:a16="http://schemas.microsoft.com/office/drawing/2014/main" id="{8084776F-F6F4-2C6C-4EFB-CCE8E933032E}"/>
              </a:ext>
            </a:extLst>
          </p:cNvPr>
          <p:cNvSpPr>
            <a:spLocks noGrp="1"/>
          </p:cNvSpPr>
          <p:nvPr>
            <p:ph type="body" sz="quarter" idx="15"/>
          </p:nvPr>
        </p:nvSpPr>
        <p:spPr>
          <a:xfrm>
            <a:off x="2892209" y="3068691"/>
            <a:ext cx="10207654" cy="2931611"/>
          </a:xfrm>
          <a:prstGeom prst="rect">
            <a:avLst/>
          </a:prstGeom>
        </p:spPr>
        <p:txBody>
          <a:bodyPr/>
          <a:lstStyle>
            <a:lvl1pPr marL="47355" marR="18942" algn="l" defTabSz="3670031" rtl="0" eaLnBrk="1" latinLnBrk="0" hangingPunct="1">
              <a:lnSpc>
                <a:spcPts val="14126"/>
              </a:lnSpc>
              <a:spcBef>
                <a:spcPts val="1865"/>
              </a:spcBef>
              <a:defRPr lang="en-GB" sz="6720" b="1" i="0" kern="1200" dirty="0">
                <a:solidFill>
                  <a:schemeClr val="bg1"/>
                </a:solidFill>
                <a:highlight>
                  <a:srgbClr val="1E1246"/>
                </a:highlight>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sp>
        <p:nvSpPr>
          <p:cNvPr id="9" name="Text Placeholder 11">
            <a:extLst>
              <a:ext uri="{FF2B5EF4-FFF2-40B4-BE49-F238E27FC236}">
                <a16:creationId xmlns:a16="http://schemas.microsoft.com/office/drawing/2014/main" id="{AB6A64A2-1806-86D2-CD95-F7982E2F95CC}"/>
              </a:ext>
            </a:extLst>
          </p:cNvPr>
          <p:cNvSpPr>
            <a:spLocks noGrp="1"/>
          </p:cNvSpPr>
          <p:nvPr>
            <p:ph type="body" sz="quarter" idx="16" hasCustomPrompt="1"/>
          </p:nvPr>
        </p:nvSpPr>
        <p:spPr>
          <a:xfrm>
            <a:off x="12917652" y="9138921"/>
            <a:ext cx="9268971" cy="6830072"/>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10" name="Picture Placeholder 9">
            <a:extLst>
              <a:ext uri="{FF2B5EF4-FFF2-40B4-BE49-F238E27FC236}">
                <a16:creationId xmlns:a16="http://schemas.microsoft.com/office/drawing/2014/main" id="{6297EAE8-6573-5F49-862E-B5EFC8B79530}"/>
              </a:ext>
            </a:extLst>
          </p:cNvPr>
          <p:cNvSpPr>
            <a:spLocks noGrp="1"/>
          </p:cNvSpPr>
          <p:nvPr>
            <p:ph type="pic" sz="quarter" idx="14"/>
          </p:nvPr>
        </p:nvSpPr>
        <p:spPr>
          <a:xfrm>
            <a:off x="23889124" y="1493520"/>
            <a:ext cx="9340049" cy="16215360"/>
          </a:xfrm>
          <a:custGeom>
            <a:avLst/>
            <a:gdLst>
              <a:gd name="connsiteX0" fmla="*/ 0 w 6553994"/>
              <a:gd name="connsiteY0" fmla="*/ 0 h 11582400"/>
              <a:gd name="connsiteX1" fmla="*/ 6553994 w 6553994"/>
              <a:gd name="connsiteY1" fmla="*/ 0 h 11582400"/>
              <a:gd name="connsiteX2" fmla="*/ 6553994 w 6553994"/>
              <a:gd name="connsiteY2" fmla="*/ 11582400 h 11582400"/>
              <a:gd name="connsiteX3" fmla="*/ 5676662 w 6553994"/>
              <a:gd name="connsiteY3" fmla="*/ 11582400 h 11582400"/>
              <a:gd name="connsiteX4" fmla="*/ 5667612 w 6553994"/>
              <a:gd name="connsiteY4" fmla="*/ 11492616 h 11582400"/>
              <a:gd name="connsiteX5" fmla="*/ 5219700 w 6553994"/>
              <a:gd name="connsiteY5" fmla="*/ 11127558 h 11582400"/>
              <a:gd name="connsiteX6" fmla="*/ 2552700 w 6553994"/>
              <a:gd name="connsiteY6" fmla="*/ 11127558 h 11582400"/>
              <a:gd name="connsiteX7" fmla="*/ 2104788 w 6553994"/>
              <a:gd name="connsiteY7" fmla="*/ 11492616 h 11582400"/>
              <a:gd name="connsiteX8" fmla="*/ 2095738 w 6553994"/>
              <a:gd name="connsiteY8" fmla="*/ 11582400 h 11582400"/>
              <a:gd name="connsiteX9" fmla="*/ 0 w 6553994"/>
              <a:gd name="connsiteY9" fmla="*/ 11582400 h 115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53994" h="11582400">
                <a:moveTo>
                  <a:pt x="0" y="0"/>
                </a:moveTo>
                <a:lnTo>
                  <a:pt x="6553994" y="0"/>
                </a:lnTo>
                <a:lnTo>
                  <a:pt x="6553994" y="11582400"/>
                </a:lnTo>
                <a:lnTo>
                  <a:pt x="5676662" y="11582400"/>
                </a:lnTo>
                <a:lnTo>
                  <a:pt x="5667612" y="11492616"/>
                </a:lnTo>
                <a:cubicBezTo>
                  <a:pt x="5624980" y="11284278"/>
                  <a:pt x="5440642" y="11127558"/>
                  <a:pt x="5219700" y="11127558"/>
                </a:cubicBezTo>
                <a:lnTo>
                  <a:pt x="2552700" y="11127558"/>
                </a:lnTo>
                <a:cubicBezTo>
                  <a:pt x="2331758" y="11127558"/>
                  <a:pt x="2147420" y="11284278"/>
                  <a:pt x="2104788" y="11492616"/>
                </a:cubicBezTo>
                <a:lnTo>
                  <a:pt x="2095738" y="11582400"/>
                </a:lnTo>
                <a:lnTo>
                  <a:pt x="0" y="11582400"/>
                </a:lnTo>
                <a:close/>
              </a:path>
            </a:pathLst>
          </a:custGeom>
        </p:spPr>
        <p:txBody>
          <a:bodyPr wrap="square">
            <a:noAutofit/>
          </a:bodyPr>
          <a:lstStyle/>
          <a:p>
            <a:endParaRPr lang="en-US"/>
          </a:p>
        </p:txBody>
      </p:sp>
      <p:sp>
        <p:nvSpPr>
          <p:cNvPr id="5" name="Date Placeholder 1">
            <a:extLst>
              <a:ext uri="{FF2B5EF4-FFF2-40B4-BE49-F238E27FC236}">
                <a16:creationId xmlns:a16="http://schemas.microsoft.com/office/drawing/2014/main" id="{5BEB6374-990D-222E-9771-BEC995647A3B}"/>
              </a:ext>
            </a:extLst>
          </p:cNvPr>
          <p:cNvSpPr>
            <a:spLocks noGrp="1"/>
          </p:cNvSpPr>
          <p:nvPr>
            <p:ph type="dt" sz="half" idx="17"/>
          </p:nvPr>
        </p:nvSpPr>
        <p:spPr>
          <a:xfrm>
            <a:off x="2389025" y="17797780"/>
            <a:ext cx="7818629" cy="1022350"/>
          </a:xfrm>
        </p:spPr>
        <p:txBody>
          <a:bodyPr/>
          <a:lstStyle/>
          <a:p>
            <a:fld id="{2FBFB65D-FC7C-4242-B9AB-42512BD69A68}" type="datetime1">
              <a:rPr lang="en-GB" smtClean="0"/>
              <a:t>30/03/2026</a:t>
            </a:fld>
            <a:endParaRPr lang="en-US"/>
          </a:p>
        </p:txBody>
      </p:sp>
      <p:sp>
        <p:nvSpPr>
          <p:cNvPr id="6" name="Slide Number Placeholder 4">
            <a:extLst>
              <a:ext uri="{FF2B5EF4-FFF2-40B4-BE49-F238E27FC236}">
                <a16:creationId xmlns:a16="http://schemas.microsoft.com/office/drawing/2014/main" id="{CA76810C-44D5-E3D4-C6B1-48AFBABEF9CC}"/>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3394915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page-wide-image">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D16B34C-5299-E80E-CA1B-93E0014818B4}"/>
              </a:ext>
            </a:extLst>
          </p:cNvPr>
          <p:cNvSpPr/>
          <p:nvPr userDrawn="1"/>
        </p:nvSpPr>
        <p:spPr>
          <a:xfrm>
            <a:off x="1411697" y="8641080"/>
            <a:ext cx="31817476" cy="9067801"/>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sp>
        <p:nvSpPr>
          <p:cNvPr id="6" name="Rounded Rectangle 5">
            <a:extLst>
              <a:ext uri="{FF2B5EF4-FFF2-40B4-BE49-F238E27FC236}">
                <a16:creationId xmlns:a16="http://schemas.microsoft.com/office/drawing/2014/main" id="{AB73D244-7BBB-A850-B949-3DAE9AFE5F94}"/>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8" name="Picture 7">
            <a:extLst>
              <a:ext uri="{FF2B5EF4-FFF2-40B4-BE49-F238E27FC236}">
                <a16:creationId xmlns:a16="http://schemas.microsoft.com/office/drawing/2014/main" id="{D5190C59-3565-B644-25B6-8E6171C33477}"/>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12" name="Picture Placeholder 11">
            <a:extLst>
              <a:ext uri="{FF2B5EF4-FFF2-40B4-BE49-F238E27FC236}">
                <a16:creationId xmlns:a16="http://schemas.microsoft.com/office/drawing/2014/main" id="{C2D3E728-1C19-A3AC-2A87-ECB0FDAB89D5}"/>
              </a:ext>
            </a:extLst>
          </p:cNvPr>
          <p:cNvSpPr>
            <a:spLocks noGrp="1"/>
          </p:cNvSpPr>
          <p:nvPr>
            <p:ph type="pic" sz="quarter" idx="14"/>
          </p:nvPr>
        </p:nvSpPr>
        <p:spPr>
          <a:xfrm>
            <a:off x="1464862" y="1498200"/>
            <a:ext cx="31764311" cy="7147560"/>
          </a:xfrm>
          <a:prstGeom prst="rect">
            <a:avLst/>
          </a:prstGeom>
        </p:spPr>
        <p:txBody>
          <a:bodyPr/>
          <a:lstStyle/>
          <a:p>
            <a:endParaRPr lang="en-US"/>
          </a:p>
        </p:txBody>
      </p:sp>
      <p:sp>
        <p:nvSpPr>
          <p:cNvPr id="4" name="Text Placeholder 12">
            <a:extLst>
              <a:ext uri="{FF2B5EF4-FFF2-40B4-BE49-F238E27FC236}">
                <a16:creationId xmlns:a16="http://schemas.microsoft.com/office/drawing/2014/main" id="{9AAB52E4-FFDF-8A6E-50A2-BCE2DEF11852}"/>
              </a:ext>
            </a:extLst>
          </p:cNvPr>
          <p:cNvSpPr>
            <a:spLocks noGrp="1"/>
          </p:cNvSpPr>
          <p:nvPr>
            <p:ph type="body" sz="quarter" idx="12"/>
          </p:nvPr>
        </p:nvSpPr>
        <p:spPr>
          <a:xfrm>
            <a:off x="3203469" y="9636760"/>
            <a:ext cx="14659929" cy="2931611"/>
          </a:xfrm>
          <a:prstGeom prst="rect">
            <a:avLst/>
          </a:prstGeom>
        </p:spPr>
        <p:txBody>
          <a:bodyPr/>
          <a:lstStyle>
            <a:lvl1pPr marL="47355" marR="18942" algn="l" defTabSz="3670031" rtl="0" eaLnBrk="1" latinLnBrk="0" hangingPunct="1">
              <a:lnSpc>
                <a:spcPts val="14126"/>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sp>
        <p:nvSpPr>
          <p:cNvPr id="5" name="Text Placeholder 11">
            <a:extLst>
              <a:ext uri="{FF2B5EF4-FFF2-40B4-BE49-F238E27FC236}">
                <a16:creationId xmlns:a16="http://schemas.microsoft.com/office/drawing/2014/main" id="{7D5DC1EB-FC5F-CB3B-10B4-A0DA6C9E19E8}"/>
              </a:ext>
            </a:extLst>
          </p:cNvPr>
          <p:cNvSpPr>
            <a:spLocks noGrp="1"/>
          </p:cNvSpPr>
          <p:nvPr>
            <p:ph type="body" sz="quarter" idx="10" hasCustomPrompt="1"/>
          </p:nvPr>
        </p:nvSpPr>
        <p:spPr>
          <a:xfrm>
            <a:off x="12898985" y="11957724"/>
            <a:ext cx="9268971" cy="4577677"/>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7" name="Text Placeholder 11">
            <a:extLst>
              <a:ext uri="{FF2B5EF4-FFF2-40B4-BE49-F238E27FC236}">
                <a16:creationId xmlns:a16="http://schemas.microsoft.com/office/drawing/2014/main" id="{1222A33E-7A73-2E1F-3488-FBEC1FF4ACCF}"/>
              </a:ext>
            </a:extLst>
          </p:cNvPr>
          <p:cNvSpPr>
            <a:spLocks noGrp="1"/>
          </p:cNvSpPr>
          <p:nvPr>
            <p:ph type="body" sz="quarter" idx="16" hasCustomPrompt="1"/>
          </p:nvPr>
        </p:nvSpPr>
        <p:spPr>
          <a:xfrm>
            <a:off x="22570847" y="11962406"/>
            <a:ext cx="9268971" cy="4577677"/>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9" name="Text Placeholder 11">
            <a:extLst>
              <a:ext uri="{FF2B5EF4-FFF2-40B4-BE49-F238E27FC236}">
                <a16:creationId xmlns:a16="http://schemas.microsoft.com/office/drawing/2014/main" id="{67B136BB-C775-521A-0D80-D4C170D86105}"/>
              </a:ext>
            </a:extLst>
          </p:cNvPr>
          <p:cNvSpPr>
            <a:spLocks noGrp="1"/>
          </p:cNvSpPr>
          <p:nvPr>
            <p:ph type="body" sz="quarter" idx="17" hasCustomPrompt="1"/>
          </p:nvPr>
        </p:nvSpPr>
        <p:spPr>
          <a:xfrm>
            <a:off x="3203469" y="11962404"/>
            <a:ext cx="9268971" cy="4577677"/>
          </a:xfrm>
          <a:prstGeom prst="rect">
            <a:avLst/>
          </a:prstGeom>
        </p:spPr>
        <p:txBody>
          <a:bodyPr/>
          <a:lstStyle>
            <a:lvl1pPr>
              <a:defRPr sz="3920">
                <a:solidFill>
                  <a:schemeClr val="tx1"/>
                </a:solidFill>
                <a:latin typeface="+mj-lt"/>
              </a:defRPr>
            </a:lvl1pPr>
            <a:lvl2pPr>
              <a:defRPr sz="3920">
                <a:solidFill>
                  <a:schemeClr val="tx1"/>
                </a:solidFill>
                <a:latin typeface="+mj-lt"/>
              </a:defRPr>
            </a:lvl2pPr>
            <a:lvl3pPr>
              <a:defRPr sz="3920">
                <a:solidFill>
                  <a:schemeClr val="tx1"/>
                </a:solidFill>
                <a:latin typeface="+mj-lt"/>
              </a:defRPr>
            </a:lvl3pPr>
            <a:lvl4pPr>
              <a:defRPr sz="3920">
                <a:solidFill>
                  <a:schemeClr val="tx1"/>
                </a:solidFill>
                <a:latin typeface="+mj-lt"/>
              </a:defRPr>
            </a:lvl4pPr>
            <a:lvl5pPr>
              <a:defRPr sz="3920">
                <a:solidFill>
                  <a:schemeClr val="tx1"/>
                </a:solidFill>
                <a:latin typeface="+mj-lt"/>
              </a:defRPr>
            </a:lvl5pPr>
          </a:lstStyle>
          <a:p>
            <a:pPr lvl="0"/>
            <a:r>
              <a:rPr lang="en-GB"/>
              <a:t>Click here to add content… </a:t>
            </a:r>
            <a:endParaRPr lang="en-US"/>
          </a:p>
        </p:txBody>
      </p:sp>
      <p:sp>
        <p:nvSpPr>
          <p:cNvPr id="3" name="Date Placeholder 1">
            <a:extLst>
              <a:ext uri="{FF2B5EF4-FFF2-40B4-BE49-F238E27FC236}">
                <a16:creationId xmlns:a16="http://schemas.microsoft.com/office/drawing/2014/main" id="{BBFCD209-AE55-C532-DD62-450CFD45A1C6}"/>
              </a:ext>
            </a:extLst>
          </p:cNvPr>
          <p:cNvSpPr>
            <a:spLocks noGrp="1"/>
          </p:cNvSpPr>
          <p:nvPr>
            <p:ph type="dt" sz="half" idx="18"/>
          </p:nvPr>
        </p:nvSpPr>
        <p:spPr>
          <a:xfrm>
            <a:off x="2389025" y="17797780"/>
            <a:ext cx="7818629" cy="1022350"/>
          </a:xfrm>
        </p:spPr>
        <p:txBody>
          <a:bodyPr/>
          <a:lstStyle/>
          <a:p>
            <a:fld id="{35EBFD61-BA08-9540-AA4F-0859DF5B9A3B}" type="datetime1">
              <a:rPr lang="en-GB" smtClean="0"/>
              <a:t>30/03/2026</a:t>
            </a:fld>
            <a:endParaRPr lang="en-US"/>
          </a:p>
        </p:txBody>
      </p:sp>
      <p:sp>
        <p:nvSpPr>
          <p:cNvPr id="10" name="Slide Number Placeholder 4">
            <a:extLst>
              <a:ext uri="{FF2B5EF4-FFF2-40B4-BE49-F238E27FC236}">
                <a16:creationId xmlns:a16="http://schemas.microsoft.com/office/drawing/2014/main" id="{7A7CA21A-97E0-48B6-B449-A9900DBE6BD5}"/>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86630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midnight-frame">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FA6F82AF-DC84-DC1B-E932-7D11528C3D11}"/>
              </a:ext>
            </a:extLst>
          </p:cNvPr>
          <p:cNvSpPr/>
          <p:nvPr userDrawn="1"/>
        </p:nvSpPr>
        <p:spPr>
          <a:xfrm>
            <a:off x="-326906" y="-320040"/>
            <a:ext cx="35401014" cy="1984248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tx1"/>
          </a:solidFill>
        </p:spPr>
        <p:txBody>
          <a:bodyPr wrap="square" lIns="0" tIns="0" rIns="0" bIns="0" rtlCol="0"/>
          <a:lstStyle/>
          <a:p>
            <a:endParaRPr sz="17891"/>
          </a:p>
        </p:txBody>
      </p:sp>
      <p:sp>
        <p:nvSpPr>
          <p:cNvPr id="2" name="object 2">
            <a:extLst>
              <a:ext uri="{FF2B5EF4-FFF2-40B4-BE49-F238E27FC236}">
                <a16:creationId xmlns:a16="http://schemas.microsoft.com/office/drawing/2014/main" id="{257D8DA0-414F-02E9-F7EA-022C0E408DAA}"/>
              </a:ext>
            </a:extLst>
          </p:cNvPr>
          <p:cNvSpPr/>
          <p:nvPr userDrawn="1"/>
        </p:nvSpPr>
        <p:spPr>
          <a:xfrm>
            <a:off x="1411697" y="1493521"/>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rgbClr val="FFFFFF"/>
          </a:solidFill>
        </p:spPr>
        <p:txBody>
          <a:bodyPr wrap="square" lIns="0" tIns="0" rIns="0" bIns="0" rtlCol="0"/>
          <a:lstStyle/>
          <a:p>
            <a:endParaRPr sz="17891"/>
          </a:p>
        </p:txBody>
      </p:sp>
      <p:sp>
        <p:nvSpPr>
          <p:cNvPr id="4" name="Rounded Rectangle 3">
            <a:extLst>
              <a:ext uri="{FF2B5EF4-FFF2-40B4-BE49-F238E27FC236}">
                <a16:creationId xmlns:a16="http://schemas.microsoft.com/office/drawing/2014/main" id="{1D6BE28F-E12B-937F-31C3-E42E9782BCD2}"/>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5" name="Picture 4">
            <a:extLst>
              <a:ext uri="{FF2B5EF4-FFF2-40B4-BE49-F238E27FC236}">
                <a16:creationId xmlns:a16="http://schemas.microsoft.com/office/drawing/2014/main" id="{F99A4D7A-95AC-671B-044F-B4457A4A8E3A}"/>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15" name="Picture Placeholder 11">
            <a:extLst>
              <a:ext uri="{FF2B5EF4-FFF2-40B4-BE49-F238E27FC236}">
                <a16:creationId xmlns:a16="http://schemas.microsoft.com/office/drawing/2014/main" id="{0D3E2071-1587-6EBB-2811-3D0D7EDFE275}"/>
              </a:ext>
            </a:extLst>
          </p:cNvPr>
          <p:cNvSpPr>
            <a:spLocks noGrp="1"/>
          </p:cNvSpPr>
          <p:nvPr>
            <p:ph type="pic" sz="quarter" idx="14"/>
          </p:nvPr>
        </p:nvSpPr>
        <p:spPr>
          <a:xfrm>
            <a:off x="18044676" y="2499966"/>
            <a:ext cx="14423221" cy="13928757"/>
          </a:xfrm>
          <a:prstGeom prst="rect">
            <a:avLst/>
          </a:prstGeom>
        </p:spPr>
        <p:txBody>
          <a:bodyPr/>
          <a:lstStyle/>
          <a:p>
            <a:endParaRPr lang="en-US"/>
          </a:p>
        </p:txBody>
      </p:sp>
      <p:sp>
        <p:nvSpPr>
          <p:cNvPr id="3" name="Text Placeholder 11">
            <a:extLst>
              <a:ext uri="{FF2B5EF4-FFF2-40B4-BE49-F238E27FC236}">
                <a16:creationId xmlns:a16="http://schemas.microsoft.com/office/drawing/2014/main" id="{0CD6CE37-2B3B-68AF-67FD-F70AB2F61781}"/>
              </a:ext>
            </a:extLst>
          </p:cNvPr>
          <p:cNvSpPr>
            <a:spLocks noGrp="1"/>
          </p:cNvSpPr>
          <p:nvPr>
            <p:ph type="body" sz="quarter" idx="10" hasCustomPrompt="1"/>
          </p:nvPr>
        </p:nvSpPr>
        <p:spPr>
          <a:xfrm>
            <a:off x="2748736" y="8912478"/>
            <a:ext cx="10642023" cy="6830072"/>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6" name="Text Placeholder 12">
            <a:extLst>
              <a:ext uri="{FF2B5EF4-FFF2-40B4-BE49-F238E27FC236}">
                <a16:creationId xmlns:a16="http://schemas.microsoft.com/office/drawing/2014/main" id="{360C61BD-913E-D0D5-F5E9-0D3F26E799B5}"/>
              </a:ext>
            </a:extLst>
          </p:cNvPr>
          <p:cNvSpPr>
            <a:spLocks noGrp="1"/>
          </p:cNvSpPr>
          <p:nvPr>
            <p:ph type="body" sz="quarter" idx="12"/>
          </p:nvPr>
        </p:nvSpPr>
        <p:spPr>
          <a:xfrm>
            <a:off x="2748736" y="5337486"/>
            <a:ext cx="14659929" cy="2931611"/>
          </a:xfrm>
          <a:prstGeom prst="rect">
            <a:avLst/>
          </a:prstGeom>
        </p:spPr>
        <p:txBody>
          <a:bodyPr/>
          <a:lstStyle>
            <a:lvl1pPr marL="47355" marR="18942" algn="l" defTabSz="3670031" rtl="0" eaLnBrk="1" latinLnBrk="0" hangingPunct="1">
              <a:lnSpc>
                <a:spcPts val="14126"/>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sp>
        <p:nvSpPr>
          <p:cNvPr id="10" name="Text Placeholder 12">
            <a:extLst>
              <a:ext uri="{FF2B5EF4-FFF2-40B4-BE49-F238E27FC236}">
                <a16:creationId xmlns:a16="http://schemas.microsoft.com/office/drawing/2014/main" id="{08C2D2D6-DD3F-737E-6C12-1F88DE8347A7}"/>
              </a:ext>
            </a:extLst>
          </p:cNvPr>
          <p:cNvSpPr>
            <a:spLocks noGrp="1"/>
          </p:cNvSpPr>
          <p:nvPr>
            <p:ph type="body" sz="quarter" idx="15"/>
          </p:nvPr>
        </p:nvSpPr>
        <p:spPr>
          <a:xfrm>
            <a:off x="2748736" y="4053840"/>
            <a:ext cx="10207654" cy="2931611"/>
          </a:xfrm>
          <a:prstGeom prst="rect">
            <a:avLst/>
          </a:prstGeom>
        </p:spPr>
        <p:txBody>
          <a:bodyPr/>
          <a:lstStyle>
            <a:lvl1pPr marL="47355" marR="18942" algn="l" defTabSz="3670031" rtl="0" eaLnBrk="1" latinLnBrk="0" hangingPunct="1">
              <a:lnSpc>
                <a:spcPct val="100000"/>
              </a:lnSpc>
              <a:spcBef>
                <a:spcPts val="1865"/>
              </a:spcBef>
              <a:defRPr lang="en-GB" sz="6160" b="1" i="0" kern="1200" dirty="0">
                <a:solidFill>
                  <a:schemeClr val="bg1"/>
                </a:solidFill>
                <a:highlight>
                  <a:srgbClr val="1E1246"/>
                </a:highlight>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sp>
        <p:nvSpPr>
          <p:cNvPr id="7" name="Date Placeholder 1">
            <a:extLst>
              <a:ext uri="{FF2B5EF4-FFF2-40B4-BE49-F238E27FC236}">
                <a16:creationId xmlns:a16="http://schemas.microsoft.com/office/drawing/2014/main" id="{698C118A-E2FC-EF16-237E-3A6B259C0FFD}"/>
              </a:ext>
            </a:extLst>
          </p:cNvPr>
          <p:cNvSpPr>
            <a:spLocks noGrp="1"/>
          </p:cNvSpPr>
          <p:nvPr>
            <p:ph type="dt" sz="half" idx="16"/>
          </p:nvPr>
        </p:nvSpPr>
        <p:spPr>
          <a:xfrm>
            <a:off x="2389025" y="17797780"/>
            <a:ext cx="7818629" cy="1022350"/>
          </a:xfrm>
        </p:spPr>
        <p:txBody>
          <a:bodyPr/>
          <a:lstStyle/>
          <a:p>
            <a:fld id="{294F98AD-92D2-9546-BB80-21408F9EFDF5}" type="datetime1">
              <a:rPr lang="en-GB" smtClean="0"/>
              <a:t>30/03/2026</a:t>
            </a:fld>
            <a:endParaRPr lang="en-US"/>
          </a:p>
        </p:txBody>
      </p:sp>
      <p:sp>
        <p:nvSpPr>
          <p:cNvPr id="8" name="Slide Number Placeholder 4">
            <a:extLst>
              <a:ext uri="{FF2B5EF4-FFF2-40B4-BE49-F238E27FC236}">
                <a16:creationId xmlns:a16="http://schemas.microsoft.com/office/drawing/2014/main" id="{F2DC1F80-75E0-B7A8-923C-760EF0327CF6}"/>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3788148984"/>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ext steps-white-frame">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D16B34C-5299-E80E-CA1B-93E0014818B4}"/>
              </a:ext>
            </a:extLst>
          </p:cNvPr>
          <p:cNvSpPr/>
          <p:nvPr userDrawn="1"/>
        </p:nvSpPr>
        <p:spPr>
          <a:xfrm>
            <a:off x="1411697" y="1493521"/>
            <a:ext cx="31817476" cy="16215360"/>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sp>
        <p:nvSpPr>
          <p:cNvPr id="6" name="Rounded Rectangle 5">
            <a:extLst>
              <a:ext uri="{FF2B5EF4-FFF2-40B4-BE49-F238E27FC236}">
                <a16:creationId xmlns:a16="http://schemas.microsoft.com/office/drawing/2014/main" id="{AB73D244-7BBB-A850-B949-3DAE9AFE5F94}"/>
              </a:ext>
            </a:extLst>
          </p:cNvPr>
          <p:cNvSpPr/>
          <p:nvPr userDrawn="1"/>
        </p:nvSpPr>
        <p:spPr>
          <a:xfrm>
            <a:off x="26875405" y="17072101"/>
            <a:ext cx="5103827" cy="1280160"/>
          </a:xfrm>
          <a:prstGeom prst="roundRect">
            <a:avLst>
              <a:gd name="adj" fmla="val 50000"/>
            </a:avLst>
          </a:prstGeom>
          <a:solidFill>
            <a:srgbClr val="FFFFFF"/>
          </a:solidFill>
        </p:spPr>
        <p:txBody>
          <a:bodyPr wrap="square" lIns="0" tIns="0" rIns="0" bIns="0" rtlCol="0" anchor="ctr"/>
          <a:lstStyle/>
          <a:p>
            <a:pPr algn="l"/>
            <a:endParaRPr lang="en-US" sz="2520"/>
          </a:p>
        </p:txBody>
      </p:sp>
      <p:pic>
        <p:nvPicPr>
          <p:cNvPr id="8" name="Picture 7">
            <a:extLst>
              <a:ext uri="{FF2B5EF4-FFF2-40B4-BE49-F238E27FC236}">
                <a16:creationId xmlns:a16="http://schemas.microsoft.com/office/drawing/2014/main" id="{D5190C59-3565-B644-25B6-8E6171C33477}"/>
              </a:ext>
            </a:extLst>
          </p:cNvPr>
          <p:cNvPicPr>
            <a:picLocks noChangeAspect="1"/>
          </p:cNvPicPr>
          <p:nvPr userDrawn="1"/>
        </p:nvPicPr>
        <p:blipFill>
          <a:blip r:embed="rId2"/>
          <a:stretch>
            <a:fillRect/>
          </a:stretch>
        </p:blipFill>
        <p:spPr>
          <a:xfrm>
            <a:off x="27472662" y="17308392"/>
            <a:ext cx="3909314" cy="807579"/>
          </a:xfrm>
          <a:prstGeom prst="rect">
            <a:avLst/>
          </a:prstGeom>
        </p:spPr>
      </p:pic>
      <p:sp>
        <p:nvSpPr>
          <p:cNvPr id="12" name="Picture Placeholder 11">
            <a:extLst>
              <a:ext uri="{FF2B5EF4-FFF2-40B4-BE49-F238E27FC236}">
                <a16:creationId xmlns:a16="http://schemas.microsoft.com/office/drawing/2014/main" id="{C2D3E728-1C19-A3AC-2A87-ECB0FDAB89D5}"/>
              </a:ext>
            </a:extLst>
          </p:cNvPr>
          <p:cNvSpPr>
            <a:spLocks noGrp="1"/>
          </p:cNvSpPr>
          <p:nvPr>
            <p:ph type="pic" sz="quarter" idx="14"/>
          </p:nvPr>
        </p:nvSpPr>
        <p:spPr>
          <a:xfrm>
            <a:off x="21336649" y="7038741"/>
            <a:ext cx="8797088" cy="3400694"/>
          </a:xfrm>
          <a:prstGeom prst="rect">
            <a:avLst/>
          </a:prstGeom>
        </p:spPr>
        <p:txBody>
          <a:bodyPr/>
          <a:lstStyle/>
          <a:p>
            <a:endParaRPr lang="en-US"/>
          </a:p>
        </p:txBody>
      </p:sp>
      <p:sp>
        <p:nvSpPr>
          <p:cNvPr id="3" name="Text Placeholder 11">
            <a:extLst>
              <a:ext uri="{FF2B5EF4-FFF2-40B4-BE49-F238E27FC236}">
                <a16:creationId xmlns:a16="http://schemas.microsoft.com/office/drawing/2014/main" id="{D3802D55-452A-9621-ADF8-3383D8E16D02}"/>
              </a:ext>
            </a:extLst>
          </p:cNvPr>
          <p:cNvSpPr>
            <a:spLocks noGrp="1"/>
          </p:cNvSpPr>
          <p:nvPr>
            <p:ph type="body" sz="quarter" idx="10" hasCustomPrompt="1"/>
          </p:nvPr>
        </p:nvSpPr>
        <p:spPr>
          <a:xfrm>
            <a:off x="2710275" y="8602748"/>
            <a:ext cx="10642023" cy="1916559"/>
          </a:xfrm>
          <a:prstGeom prst="rect">
            <a:avLst/>
          </a:prstGeom>
        </p:spPr>
        <p:txBody>
          <a:bodyPr/>
          <a:lstStyle>
            <a:lvl1pPr>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4" name="Text Placeholder 12">
            <a:extLst>
              <a:ext uri="{FF2B5EF4-FFF2-40B4-BE49-F238E27FC236}">
                <a16:creationId xmlns:a16="http://schemas.microsoft.com/office/drawing/2014/main" id="{63FD2DC8-7561-8882-997E-530136C1DF9B}"/>
              </a:ext>
            </a:extLst>
          </p:cNvPr>
          <p:cNvSpPr>
            <a:spLocks noGrp="1"/>
          </p:cNvSpPr>
          <p:nvPr>
            <p:ph type="body" sz="quarter" idx="12" hasCustomPrompt="1"/>
          </p:nvPr>
        </p:nvSpPr>
        <p:spPr>
          <a:xfrm>
            <a:off x="2712540" y="4791521"/>
            <a:ext cx="16507124" cy="2931611"/>
          </a:xfrm>
          <a:prstGeom prst="rect">
            <a:avLst/>
          </a:prstGeom>
        </p:spPr>
        <p:txBody>
          <a:bodyPr/>
          <a:lstStyle>
            <a:lvl1pPr marL="47355" marR="18942" algn="l" defTabSz="3670031" rtl="0" eaLnBrk="1" latinLnBrk="0" hangingPunct="1">
              <a:lnSpc>
                <a:spcPts val="14126"/>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Let’s agree the next steps</a:t>
            </a:r>
          </a:p>
        </p:txBody>
      </p:sp>
      <p:sp>
        <p:nvSpPr>
          <p:cNvPr id="9" name="Picture Placeholder 11">
            <a:extLst>
              <a:ext uri="{FF2B5EF4-FFF2-40B4-BE49-F238E27FC236}">
                <a16:creationId xmlns:a16="http://schemas.microsoft.com/office/drawing/2014/main" id="{887CE4C0-2C28-E4FC-EE2E-03037EAAA6C9}"/>
              </a:ext>
            </a:extLst>
          </p:cNvPr>
          <p:cNvSpPr>
            <a:spLocks noGrp="1"/>
          </p:cNvSpPr>
          <p:nvPr>
            <p:ph type="pic" sz="quarter" idx="16"/>
          </p:nvPr>
        </p:nvSpPr>
        <p:spPr>
          <a:xfrm>
            <a:off x="21336649" y="11010186"/>
            <a:ext cx="8797088" cy="3400694"/>
          </a:xfrm>
          <a:prstGeom prst="rect">
            <a:avLst/>
          </a:prstGeom>
        </p:spPr>
        <p:txBody>
          <a:bodyPr/>
          <a:lstStyle/>
          <a:p>
            <a:endParaRPr lang="en-US"/>
          </a:p>
        </p:txBody>
      </p:sp>
      <p:sp>
        <p:nvSpPr>
          <p:cNvPr id="11" name="Text Placeholder 12">
            <a:extLst>
              <a:ext uri="{FF2B5EF4-FFF2-40B4-BE49-F238E27FC236}">
                <a16:creationId xmlns:a16="http://schemas.microsoft.com/office/drawing/2014/main" id="{635662C6-70D1-8E4E-FC09-24CC01A73BC5}"/>
              </a:ext>
            </a:extLst>
          </p:cNvPr>
          <p:cNvSpPr>
            <a:spLocks noGrp="1"/>
          </p:cNvSpPr>
          <p:nvPr>
            <p:ph type="body" sz="quarter" idx="17" hasCustomPrompt="1"/>
          </p:nvPr>
        </p:nvSpPr>
        <p:spPr>
          <a:xfrm>
            <a:off x="21336647" y="4791521"/>
            <a:ext cx="8797088" cy="1546888"/>
          </a:xfrm>
          <a:prstGeom prst="rect">
            <a:avLst/>
          </a:prstGeom>
        </p:spPr>
        <p:txBody>
          <a:bodyPr/>
          <a:lstStyle>
            <a:lvl1pPr marL="47355" marR="18942" algn="l" defTabSz="3670031" rtl="0" eaLnBrk="1" latinLnBrk="0" hangingPunct="1">
              <a:lnSpc>
                <a:spcPct val="100000"/>
              </a:lnSpc>
              <a:spcBef>
                <a:spcPts val="1865"/>
              </a:spcBef>
              <a:defRPr lang="en-GB" sz="392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Topics we have</a:t>
            </a:r>
            <a:br>
              <a:rPr lang="en-GB"/>
            </a:br>
            <a:r>
              <a:rPr lang="en-GB"/>
              <a:t>covered today:</a:t>
            </a:r>
          </a:p>
        </p:txBody>
      </p:sp>
      <p:cxnSp>
        <p:nvCxnSpPr>
          <p:cNvPr id="13" name="Straight Connector 12">
            <a:extLst>
              <a:ext uri="{FF2B5EF4-FFF2-40B4-BE49-F238E27FC236}">
                <a16:creationId xmlns:a16="http://schemas.microsoft.com/office/drawing/2014/main" id="{2F991D8C-79DE-8600-AA77-425E7EF56724}"/>
              </a:ext>
            </a:extLst>
          </p:cNvPr>
          <p:cNvCxnSpPr>
            <a:cxnSpLocks/>
          </p:cNvCxnSpPr>
          <p:nvPr userDrawn="1"/>
        </p:nvCxnSpPr>
        <p:spPr>
          <a:xfrm>
            <a:off x="21336647" y="6507480"/>
            <a:ext cx="879708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408AB6F2-1793-86BF-4EED-38C802FBB61E}"/>
              </a:ext>
            </a:extLst>
          </p:cNvPr>
          <p:cNvSpPr>
            <a:spLocks noGrp="1"/>
          </p:cNvSpPr>
          <p:nvPr>
            <p:ph type="body" sz="quarter" idx="18" hasCustomPrompt="1"/>
          </p:nvPr>
        </p:nvSpPr>
        <p:spPr>
          <a:xfrm>
            <a:off x="2711407" y="3792162"/>
            <a:ext cx="10804911" cy="1129120"/>
          </a:xfrm>
          <a:prstGeom prst="rect">
            <a:avLst/>
          </a:prstGeom>
        </p:spPr>
        <p:txBody>
          <a:bodyPr/>
          <a:lstStyle>
            <a:lvl1pPr>
              <a:defRPr sz="6720" b="1">
                <a:solidFill>
                  <a:schemeClr val="bg1"/>
                </a:solidFill>
                <a:highlight>
                  <a:srgbClr val="2BB573"/>
                </a:highlight>
                <a:latin typeface="+mj-lt"/>
              </a:defRPr>
            </a:lvl1pPr>
            <a:lvl2pPr marL="1704788" indent="0">
              <a:buFont typeface="+mj-lt"/>
              <a:buNone/>
              <a:defRPr sz="3920">
                <a:solidFill>
                  <a:schemeClr val="tx1"/>
                </a:solidFill>
              </a:defRPr>
            </a:lvl2pPr>
            <a:lvl3pPr marL="4129668" indent="-720090">
              <a:buFont typeface="+mj-lt"/>
              <a:buAutoNum type="arabicPeriod"/>
              <a:defRPr sz="3920">
                <a:solidFill>
                  <a:schemeClr val="tx1"/>
                </a:solidFill>
              </a:defRPr>
            </a:lvl3pPr>
            <a:lvl4pPr marL="5834457" indent="-720090">
              <a:buFont typeface="+mj-lt"/>
              <a:buAutoNum type="arabicPeriod"/>
              <a:defRPr sz="3920">
                <a:solidFill>
                  <a:schemeClr val="tx1"/>
                </a:solidFill>
              </a:defRPr>
            </a:lvl4pPr>
            <a:lvl5pPr marL="7539246" indent="-720090">
              <a:buFont typeface="+mj-lt"/>
              <a:buAutoNum type="arabicPeriod"/>
              <a:defRPr sz="3920">
                <a:solidFill>
                  <a:schemeClr val="tx1"/>
                </a:solidFill>
              </a:defRPr>
            </a:lvl5pPr>
          </a:lstStyle>
          <a:p>
            <a:pPr lvl="0"/>
            <a:r>
              <a:rPr lang="en-GB"/>
              <a:t>Thank you for your time</a:t>
            </a:r>
          </a:p>
        </p:txBody>
      </p:sp>
      <p:sp>
        <p:nvSpPr>
          <p:cNvPr id="16" name="Text Placeholder 11">
            <a:extLst>
              <a:ext uri="{FF2B5EF4-FFF2-40B4-BE49-F238E27FC236}">
                <a16:creationId xmlns:a16="http://schemas.microsoft.com/office/drawing/2014/main" id="{E923C988-8F41-2E9E-4BC5-5DB95C82FDD1}"/>
              </a:ext>
            </a:extLst>
          </p:cNvPr>
          <p:cNvSpPr>
            <a:spLocks noGrp="1"/>
          </p:cNvSpPr>
          <p:nvPr>
            <p:ph type="body" sz="quarter" idx="19" hasCustomPrompt="1"/>
          </p:nvPr>
        </p:nvSpPr>
        <p:spPr>
          <a:xfrm>
            <a:off x="2710275" y="11079588"/>
            <a:ext cx="10642023" cy="1916559"/>
          </a:xfrm>
          <a:prstGeom prst="rect">
            <a:avLst/>
          </a:prstGeom>
        </p:spPr>
        <p:txBody>
          <a:bodyPr/>
          <a:lstStyle>
            <a:lvl1pPr marL="720090" indent="-720090">
              <a:buClr>
                <a:srgbClr val="2BB573"/>
              </a:buClr>
              <a:buFont typeface="+mj-lt"/>
              <a:buAutoNum type="arabicPeriod"/>
              <a:defRPr sz="3920">
                <a:solidFill>
                  <a:schemeClr val="tx1"/>
                </a:solidFill>
              </a:defRPr>
            </a:lvl1pPr>
            <a:lvl2pPr>
              <a:defRPr sz="3920">
                <a:solidFill>
                  <a:schemeClr val="tx1"/>
                </a:solidFill>
              </a:defRPr>
            </a:lvl2pPr>
            <a:lvl3pPr>
              <a:defRPr sz="3920">
                <a:solidFill>
                  <a:schemeClr val="tx1"/>
                </a:solidFill>
              </a:defRPr>
            </a:lvl3pPr>
            <a:lvl4pPr>
              <a:defRPr sz="3920">
                <a:solidFill>
                  <a:schemeClr val="tx1"/>
                </a:solidFill>
              </a:defRPr>
            </a:lvl4pPr>
            <a:lvl5pPr>
              <a:defRPr sz="3920">
                <a:solidFill>
                  <a:schemeClr val="tx1"/>
                </a:solidFill>
              </a:defRPr>
            </a:lvl5pPr>
          </a:lstStyle>
          <a:p>
            <a:pPr lvl="0"/>
            <a:r>
              <a:rPr lang="en-GB"/>
              <a:t>Click here to add content… </a:t>
            </a:r>
            <a:endParaRPr lang="en-US"/>
          </a:p>
        </p:txBody>
      </p:sp>
      <p:sp>
        <p:nvSpPr>
          <p:cNvPr id="5" name="Date Placeholder 1">
            <a:extLst>
              <a:ext uri="{FF2B5EF4-FFF2-40B4-BE49-F238E27FC236}">
                <a16:creationId xmlns:a16="http://schemas.microsoft.com/office/drawing/2014/main" id="{40921D60-2CA0-08D3-AE4A-115412741D8D}"/>
              </a:ext>
            </a:extLst>
          </p:cNvPr>
          <p:cNvSpPr>
            <a:spLocks noGrp="1"/>
          </p:cNvSpPr>
          <p:nvPr>
            <p:ph type="dt" sz="half" idx="20"/>
          </p:nvPr>
        </p:nvSpPr>
        <p:spPr>
          <a:xfrm>
            <a:off x="2389025" y="17797780"/>
            <a:ext cx="7818629" cy="1022350"/>
          </a:xfrm>
        </p:spPr>
        <p:txBody>
          <a:bodyPr/>
          <a:lstStyle/>
          <a:p>
            <a:fld id="{A2048186-F454-BA4E-8065-4C01485DC3AD}" type="datetime1">
              <a:rPr lang="en-GB" smtClean="0"/>
              <a:t>30/03/2026</a:t>
            </a:fld>
            <a:endParaRPr lang="en-US"/>
          </a:p>
        </p:txBody>
      </p:sp>
      <p:sp>
        <p:nvSpPr>
          <p:cNvPr id="7" name="Slide Number Placeholder 4">
            <a:extLst>
              <a:ext uri="{FF2B5EF4-FFF2-40B4-BE49-F238E27FC236}">
                <a16:creationId xmlns:a16="http://schemas.microsoft.com/office/drawing/2014/main" id="{3DAB31E0-D72B-EF9E-8E91-AECCBDD44838}"/>
              </a:ext>
            </a:extLst>
          </p:cNvPr>
          <p:cNvSpPr>
            <a:spLocks noGrp="1"/>
          </p:cNvSpPr>
          <p:nvPr>
            <p:ph type="sldNum" sz="quarter" idx="13"/>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239030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1">
    <p:bg>
      <p:bgRef idx="1001">
        <a:schemeClr val="bg1"/>
      </p:bgRef>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D55C2BE-178E-47F7-845A-499A51F5C6B2}"/>
              </a:ext>
            </a:extLst>
          </p:cNvPr>
          <p:cNvSpPr/>
          <p:nvPr userDrawn="1"/>
        </p:nvSpPr>
        <p:spPr>
          <a:xfrm>
            <a:off x="1411697" y="1460900"/>
            <a:ext cx="31817476" cy="16247981"/>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rgbClr val="1E1246"/>
          </a:solidFill>
        </p:spPr>
        <p:txBody>
          <a:bodyPr wrap="square" lIns="0" tIns="0" rIns="0" bIns="0" rtlCol="0"/>
          <a:lstStyle/>
          <a:p>
            <a:endParaRPr sz="17891"/>
          </a:p>
        </p:txBody>
      </p:sp>
      <p:pic>
        <p:nvPicPr>
          <p:cNvPr id="7" name="Picture 6">
            <a:extLst>
              <a:ext uri="{FF2B5EF4-FFF2-40B4-BE49-F238E27FC236}">
                <a16:creationId xmlns:a16="http://schemas.microsoft.com/office/drawing/2014/main" id="{A043D877-171E-4165-BA3D-45C76A85BC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518005" y="15357824"/>
            <a:ext cx="6409875" cy="1321197"/>
          </a:xfrm>
          <a:prstGeom prst="rect">
            <a:avLst/>
          </a:prstGeom>
        </p:spPr>
      </p:pic>
      <p:sp>
        <p:nvSpPr>
          <p:cNvPr id="3" name="Text Placeholder 11">
            <a:extLst>
              <a:ext uri="{FF2B5EF4-FFF2-40B4-BE49-F238E27FC236}">
                <a16:creationId xmlns:a16="http://schemas.microsoft.com/office/drawing/2014/main" id="{84E3A274-B125-C919-DC98-29F029345515}"/>
              </a:ext>
            </a:extLst>
          </p:cNvPr>
          <p:cNvSpPr>
            <a:spLocks noGrp="1"/>
          </p:cNvSpPr>
          <p:nvPr>
            <p:ph type="body" sz="quarter" idx="10"/>
          </p:nvPr>
        </p:nvSpPr>
        <p:spPr>
          <a:xfrm>
            <a:off x="3093176" y="7092132"/>
            <a:ext cx="10642023" cy="6830072"/>
          </a:xfrm>
          <a:prstGeom prst="rect">
            <a:avLst/>
          </a:prstGeom>
        </p:spPr>
        <p:txBody>
          <a:bodyPr/>
          <a:lstStyle>
            <a:lvl1pPr>
              <a:defRPr sz="3920">
                <a:solidFill>
                  <a:schemeClr val="bg1"/>
                </a:solidFill>
              </a:defRPr>
            </a:lvl1pPr>
            <a:lvl2pPr>
              <a:defRPr sz="3920">
                <a:solidFill>
                  <a:schemeClr val="bg1"/>
                </a:solidFill>
              </a:defRPr>
            </a:lvl2pPr>
            <a:lvl3pPr>
              <a:defRPr sz="3920">
                <a:solidFill>
                  <a:schemeClr val="bg1"/>
                </a:solidFill>
              </a:defRPr>
            </a:lvl3pPr>
            <a:lvl4pPr>
              <a:defRPr sz="3920">
                <a:solidFill>
                  <a:schemeClr val="bg1"/>
                </a:solidFill>
              </a:defRPr>
            </a:lvl4pPr>
            <a:lvl5pPr>
              <a:defRPr sz="392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12">
            <a:extLst>
              <a:ext uri="{FF2B5EF4-FFF2-40B4-BE49-F238E27FC236}">
                <a16:creationId xmlns:a16="http://schemas.microsoft.com/office/drawing/2014/main" id="{93CE3481-179A-EDDC-3EA7-5A93224BC3E2}"/>
              </a:ext>
            </a:extLst>
          </p:cNvPr>
          <p:cNvSpPr>
            <a:spLocks noGrp="1"/>
          </p:cNvSpPr>
          <p:nvPr>
            <p:ph type="body" sz="quarter" idx="12"/>
          </p:nvPr>
        </p:nvSpPr>
        <p:spPr>
          <a:xfrm>
            <a:off x="3093177" y="4160520"/>
            <a:ext cx="14659929" cy="2931611"/>
          </a:xfrm>
          <a:prstGeom prst="rect">
            <a:avLst/>
          </a:prstGeom>
        </p:spPr>
        <p:txBody>
          <a:bodyPr/>
          <a:lstStyle>
            <a:lvl1pPr marL="47355" marR="18942" algn="l" defTabSz="3670031" rtl="0" eaLnBrk="1" latinLnBrk="0" hangingPunct="1">
              <a:lnSpc>
                <a:spcPts val="14126"/>
              </a:lnSpc>
              <a:spcBef>
                <a:spcPts val="1865"/>
              </a:spcBef>
              <a:defRPr lang="en-GB" sz="9240" b="1" i="0" kern="1200" dirty="0">
                <a:solidFill>
                  <a:schemeClr val="bg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pic>
        <p:nvPicPr>
          <p:cNvPr id="6" name="Picture 5">
            <a:extLst>
              <a:ext uri="{FF2B5EF4-FFF2-40B4-BE49-F238E27FC236}">
                <a16:creationId xmlns:a16="http://schemas.microsoft.com/office/drawing/2014/main" id="{902BC32E-E67B-B2A5-F35B-869A6053FE1B}"/>
              </a:ext>
            </a:extLst>
          </p:cNvPr>
          <p:cNvPicPr>
            <a:picLocks noChangeAspect="1"/>
          </p:cNvPicPr>
          <p:nvPr userDrawn="1"/>
        </p:nvPicPr>
        <p:blipFill>
          <a:blip r:embed="rId3"/>
          <a:stretch>
            <a:fillRect/>
          </a:stretch>
        </p:blipFill>
        <p:spPr>
          <a:xfrm>
            <a:off x="3128243" y="15639270"/>
            <a:ext cx="6100953" cy="758304"/>
          </a:xfrm>
          <a:prstGeom prst="rect">
            <a:avLst/>
          </a:prstGeom>
        </p:spPr>
      </p:pic>
      <p:sp>
        <p:nvSpPr>
          <p:cNvPr id="4" name="Date Placeholder 1">
            <a:extLst>
              <a:ext uri="{FF2B5EF4-FFF2-40B4-BE49-F238E27FC236}">
                <a16:creationId xmlns:a16="http://schemas.microsoft.com/office/drawing/2014/main" id="{AAEE6E02-7568-1AA6-1636-B38BB2EC0E6A}"/>
              </a:ext>
            </a:extLst>
          </p:cNvPr>
          <p:cNvSpPr>
            <a:spLocks noGrp="1"/>
          </p:cNvSpPr>
          <p:nvPr>
            <p:ph type="dt" sz="half" idx="13"/>
          </p:nvPr>
        </p:nvSpPr>
        <p:spPr>
          <a:xfrm>
            <a:off x="2389025" y="17797780"/>
            <a:ext cx="7818629" cy="1022350"/>
          </a:xfrm>
        </p:spPr>
        <p:txBody>
          <a:bodyPr/>
          <a:lstStyle/>
          <a:p>
            <a:fld id="{4E9286EC-BCDF-8548-9964-86EC3223A2D5}" type="datetime1">
              <a:rPr lang="en-GB" smtClean="0"/>
              <a:t>30/03/2026</a:t>
            </a:fld>
            <a:endParaRPr lang="en-US"/>
          </a:p>
        </p:txBody>
      </p:sp>
      <p:sp>
        <p:nvSpPr>
          <p:cNvPr id="8" name="Slide Number Placeholder 4">
            <a:extLst>
              <a:ext uri="{FF2B5EF4-FFF2-40B4-BE49-F238E27FC236}">
                <a16:creationId xmlns:a16="http://schemas.microsoft.com/office/drawing/2014/main" id="{C0979791-1532-E856-1CF5-A8374CB61D81}"/>
              </a:ext>
            </a:extLst>
          </p:cNvPr>
          <p:cNvSpPr>
            <a:spLocks noGrp="1"/>
          </p:cNvSpPr>
          <p:nvPr>
            <p:ph type="sldNum" sz="quarter" idx="14"/>
          </p:nvPr>
        </p:nvSpPr>
        <p:spPr>
          <a:xfrm>
            <a:off x="24539546" y="320040"/>
            <a:ext cx="7818629" cy="1022350"/>
          </a:xfrm>
        </p:spPr>
        <p:txBody>
          <a:bodyPr/>
          <a:lstStyle/>
          <a:p>
            <a:fld id="{8C7D3C8B-BAFF-E645-80D7-8A8236C08880}" type="slidenum">
              <a:rPr lang="en-US" smtClean="0"/>
              <a:t>‹#›</a:t>
            </a:fld>
            <a:endParaRPr lang="en-US"/>
          </a:p>
        </p:txBody>
      </p:sp>
    </p:spTree>
    <p:extLst>
      <p:ext uri="{BB962C8B-B14F-4D97-AF65-F5344CB8AC3E}">
        <p14:creationId xmlns:p14="http://schemas.microsoft.com/office/powerpoint/2010/main" val="171424688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UTRO_SLIDE">
    <p:spTree>
      <p:nvGrpSpPr>
        <p:cNvPr id="1" name=""/>
        <p:cNvGrpSpPr/>
        <p:nvPr/>
      </p:nvGrpSpPr>
      <p:grpSpPr>
        <a:xfrm>
          <a:off x="0" y="0"/>
          <a:ext cx="0" cy="0"/>
          <a:chOff x="0" y="0"/>
          <a:chExt cx="0" cy="0"/>
        </a:xfrm>
      </p:grpSpPr>
      <p:pic>
        <p:nvPicPr>
          <p:cNvPr id="2" name="Image 0" descr="/assets/img/pptx/gradient_img_linear.png"/>
          <p:cNvPicPr>
            <a:picLocks noChangeAspect="1"/>
          </p:cNvPicPr>
          <p:nvPr/>
        </p:nvPicPr>
        <p:blipFill>
          <a:blip r:embed="rId2"/>
          <a:stretch>
            <a:fillRect/>
          </a:stretch>
        </p:blipFill>
        <p:spPr>
          <a:xfrm>
            <a:off x="0" y="0"/>
            <a:ext cx="34747200" cy="19202400"/>
          </a:xfrm>
          <a:prstGeom prst="rect">
            <a:avLst/>
          </a:prstGeom>
        </p:spPr>
      </p:pic>
      <p:pic>
        <p:nvPicPr>
          <p:cNvPr id="3" name="Image 1" descr="/assets/img/pptx/Gapsquare-Hero-Front-Page.png"/>
          <p:cNvPicPr>
            <a:picLocks noChangeAspect="1"/>
          </p:cNvPicPr>
          <p:nvPr/>
        </p:nvPicPr>
        <p:blipFill>
          <a:blip r:embed="rId3"/>
          <a:stretch>
            <a:fillRect/>
          </a:stretch>
        </p:blipFill>
        <p:spPr>
          <a:xfrm>
            <a:off x="17373600" y="2880360"/>
            <a:ext cx="17373600" cy="16322040"/>
          </a:xfrm>
          <a:prstGeom prst="rect">
            <a:avLst/>
          </a:prstGeom>
        </p:spPr>
      </p:pic>
      <p:pic>
        <p:nvPicPr>
          <p:cNvPr id="4" name="Image 2" descr="/assets/img/pptx/logo_pay_equity_analytics.png"/>
          <p:cNvPicPr>
            <a:picLocks noChangeAspect="1"/>
          </p:cNvPicPr>
          <p:nvPr/>
        </p:nvPicPr>
        <p:blipFill>
          <a:blip r:embed="rId4"/>
          <a:stretch>
            <a:fillRect/>
          </a:stretch>
        </p:blipFill>
        <p:spPr>
          <a:xfrm>
            <a:off x="27102816" y="480060"/>
            <a:ext cx="6949440" cy="130192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hank you 1">
    <p:bg>
      <p:bgRef idx="1001">
        <a:schemeClr val="bg1"/>
      </p:bgRef>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D55C2BE-178E-47F7-845A-499A51F5C6B2}"/>
              </a:ext>
            </a:extLst>
          </p:cNvPr>
          <p:cNvSpPr/>
          <p:nvPr userDrawn="1"/>
        </p:nvSpPr>
        <p:spPr>
          <a:xfrm>
            <a:off x="1411697" y="1460900"/>
            <a:ext cx="31817476" cy="16247981"/>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rgbClr val="1E1246"/>
          </a:solidFill>
        </p:spPr>
        <p:txBody>
          <a:bodyPr wrap="square" lIns="0" tIns="0" rIns="0" bIns="0" rtlCol="0"/>
          <a:lstStyle/>
          <a:p>
            <a:endParaRPr sz="17891"/>
          </a:p>
        </p:txBody>
      </p:sp>
      <p:pic>
        <p:nvPicPr>
          <p:cNvPr id="7" name="Picture 6">
            <a:extLst>
              <a:ext uri="{FF2B5EF4-FFF2-40B4-BE49-F238E27FC236}">
                <a16:creationId xmlns:a16="http://schemas.microsoft.com/office/drawing/2014/main" id="{A043D877-171E-4165-BA3D-45C76A85BC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518005" y="15357824"/>
            <a:ext cx="6409875" cy="1321197"/>
          </a:xfrm>
          <a:prstGeom prst="rect">
            <a:avLst/>
          </a:prstGeom>
        </p:spPr>
      </p:pic>
      <p:sp>
        <p:nvSpPr>
          <p:cNvPr id="3" name="Text Placeholder 11">
            <a:extLst>
              <a:ext uri="{FF2B5EF4-FFF2-40B4-BE49-F238E27FC236}">
                <a16:creationId xmlns:a16="http://schemas.microsoft.com/office/drawing/2014/main" id="{84E3A274-B125-C919-DC98-29F029345515}"/>
              </a:ext>
            </a:extLst>
          </p:cNvPr>
          <p:cNvSpPr>
            <a:spLocks noGrp="1"/>
          </p:cNvSpPr>
          <p:nvPr>
            <p:ph type="body" sz="quarter" idx="10"/>
          </p:nvPr>
        </p:nvSpPr>
        <p:spPr>
          <a:xfrm>
            <a:off x="3093176" y="7092132"/>
            <a:ext cx="10642023" cy="6830072"/>
          </a:xfrm>
          <a:prstGeom prst="rect">
            <a:avLst/>
          </a:prstGeom>
        </p:spPr>
        <p:txBody>
          <a:bodyPr/>
          <a:lstStyle>
            <a:lvl1pPr>
              <a:defRPr sz="3920">
                <a:solidFill>
                  <a:schemeClr val="bg1"/>
                </a:solidFill>
              </a:defRPr>
            </a:lvl1pPr>
            <a:lvl2pPr>
              <a:defRPr sz="3920">
                <a:solidFill>
                  <a:schemeClr val="bg1"/>
                </a:solidFill>
              </a:defRPr>
            </a:lvl2pPr>
            <a:lvl3pPr>
              <a:defRPr sz="3920">
                <a:solidFill>
                  <a:schemeClr val="bg1"/>
                </a:solidFill>
              </a:defRPr>
            </a:lvl3pPr>
            <a:lvl4pPr>
              <a:defRPr sz="3920">
                <a:solidFill>
                  <a:schemeClr val="bg1"/>
                </a:solidFill>
              </a:defRPr>
            </a:lvl4pPr>
            <a:lvl5pPr>
              <a:defRPr sz="392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12">
            <a:extLst>
              <a:ext uri="{FF2B5EF4-FFF2-40B4-BE49-F238E27FC236}">
                <a16:creationId xmlns:a16="http://schemas.microsoft.com/office/drawing/2014/main" id="{93CE3481-179A-EDDC-3EA7-5A93224BC3E2}"/>
              </a:ext>
            </a:extLst>
          </p:cNvPr>
          <p:cNvSpPr>
            <a:spLocks noGrp="1"/>
          </p:cNvSpPr>
          <p:nvPr>
            <p:ph type="body" sz="quarter" idx="12"/>
          </p:nvPr>
        </p:nvSpPr>
        <p:spPr>
          <a:xfrm>
            <a:off x="3093177" y="4160520"/>
            <a:ext cx="14659929" cy="2931611"/>
          </a:xfrm>
          <a:prstGeom prst="rect">
            <a:avLst/>
          </a:prstGeom>
        </p:spPr>
        <p:txBody>
          <a:bodyPr/>
          <a:lstStyle>
            <a:lvl1pPr marL="47355" marR="18942" algn="l" defTabSz="3670031" rtl="0" eaLnBrk="1" latinLnBrk="0" hangingPunct="1">
              <a:lnSpc>
                <a:spcPts val="14126"/>
              </a:lnSpc>
              <a:spcBef>
                <a:spcPts val="1865"/>
              </a:spcBef>
              <a:defRPr lang="en-GB" sz="9240" b="1" i="0" kern="1200" dirty="0">
                <a:solidFill>
                  <a:schemeClr val="bg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endParaRPr lang="en-GB"/>
          </a:p>
        </p:txBody>
      </p:sp>
      <p:pic>
        <p:nvPicPr>
          <p:cNvPr id="6" name="Picture 5">
            <a:extLst>
              <a:ext uri="{FF2B5EF4-FFF2-40B4-BE49-F238E27FC236}">
                <a16:creationId xmlns:a16="http://schemas.microsoft.com/office/drawing/2014/main" id="{902BC32E-E67B-B2A5-F35B-869A6053FE1B}"/>
              </a:ext>
            </a:extLst>
          </p:cNvPr>
          <p:cNvPicPr>
            <a:picLocks noChangeAspect="1"/>
          </p:cNvPicPr>
          <p:nvPr userDrawn="1"/>
        </p:nvPicPr>
        <p:blipFill>
          <a:blip r:embed="rId4"/>
          <a:stretch>
            <a:fillRect/>
          </a:stretch>
        </p:blipFill>
        <p:spPr>
          <a:xfrm>
            <a:off x="3128243" y="15639270"/>
            <a:ext cx="6100953" cy="758304"/>
          </a:xfrm>
          <a:prstGeom prst="rect">
            <a:avLst/>
          </a:prstGeom>
        </p:spPr>
      </p:pic>
      <p:sp>
        <p:nvSpPr>
          <p:cNvPr id="4" name="Date Placeholder 1">
            <a:extLst>
              <a:ext uri="{FF2B5EF4-FFF2-40B4-BE49-F238E27FC236}">
                <a16:creationId xmlns:a16="http://schemas.microsoft.com/office/drawing/2014/main" id="{AAEE6E02-7568-1AA6-1636-B38BB2EC0E6A}"/>
              </a:ext>
            </a:extLst>
          </p:cNvPr>
          <p:cNvSpPr>
            <a:spLocks noGrp="1"/>
          </p:cNvSpPr>
          <p:nvPr>
            <p:ph type="dt" sz="half" idx="13"/>
          </p:nvPr>
        </p:nvSpPr>
        <p:spPr>
          <a:xfrm>
            <a:off x="2389025" y="17797780"/>
            <a:ext cx="7818629" cy="1022350"/>
          </a:xfrm>
        </p:spPr>
        <p:txBody>
          <a:bodyPr/>
          <a:lstStyle/>
          <a:p>
            <a:fld id="{4E9286EC-BCDF-8548-9964-86EC3223A2D5}" type="datetime1">
              <a:rPr lang="en-GB" smtClean="0"/>
              <a:t>30/03/2026</a:t>
            </a:fld>
            <a:endParaRPr lang="en-US"/>
          </a:p>
        </p:txBody>
      </p:sp>
      <p:sp>
        <p:nvSpPr>
          <p:cNvPr id="8" name="Slide Number Placeholder 4">
            <a:extLst>
              <a:ext uri="{FF2B5EF4-FFF2-40B4-BE49-F238E27FC236}">
                <a16:creationId xmlns:a16="http://schemas.microsoft.com/office/drawing/2014/main" id="{C0979791-1532-E856-1CF5-A8374CB61D81}"/>
              </a:ext>
            </a:extLst>
          </p:cNvPr>
          <p:cNvSpPr>
            <a:spLocks noGrp="1"/>
          </p:cNvSpPr>
          <p:nvPr>
            <p:ph type="sldNum" sz="quarter" idx="14"/>
          </p:nvPr>
        </p:nvSpPr>
        <p:spPr>
          <a:xfrm>
            <a:off x="24539546" y="320040"/>
            <a:ext cx="7818629" cy="1022350"/>
          </a:xfrm>
        </p:spPr>
        <p:txBody>
          <a:bodyPr/>
          <a:lstStyle/>
          <a:p>
            <a:fld id="{8C7D3C8B-BAFF-E645-80D7-8A8236C08880}" type="slidenum">
              <a:rPr lang="en-US" smtClean="0"/>
              <a:t>‹#›</a:t>
            </a:fld>
            <a:endParaRPr lang="en-US"/>
          </a:p>
        </p:txBody>
      </p:sp>
    </p:spTree>
    <p:custDataLst>
      <p:tags r:id="rId1"/>
    </p:custDataLst>
    <p:extLst>
      <p:ext uri="{BB962C8B-B14F-4D97-AF65-F5344CB8AC3E}">
        <p14:creationId xmlns:p14="http://schemas.microsoft.com/office/powerpoint/2010/main" val="392751411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OVER-full-imag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26A08D-B189-68F3-C805-9E38D15482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11697" y="1533870"/>
            <a:ext cx="31817476" cy="16175011"/>
          </a:xfrm>
          <a:prstGeom prst="rect">
            <a:avLst/>
          </a:prstGeom>
        </p:spPr>
      </p:pic>
      <p:sp>
        <p:nvSpPr>
          <p:cNvPr id="3" name="Rounded Rectangle 2">
            <a:extLst>
              <a:ext uri="{FF2B5EF4-FFF2-40B4-BE49-F238E27FC236}">
                <a16:creationId xmlns:a16="http://schemas.microsoft.com/office/drawing/2014/main" id="{C914B5E4-6F53-7640-A84B-C603C104FF93}"/>
              </a:ext>
            </a:extLst>
          </p:cNvPr>
          <p:cNvSpPr/>
          <p:nvPr userDrawn="1"/>
        </p:nvSpPr>
        <p:spPr>
          <a:xfrm>
            <a:off x="25409412" y="2771490"/>
            <a:ext cx="9664694" cy="2455831"/>
          </a:xfrm>
          <a:prstGeom prst="roundRect">
            <a:avLst>
              <a:gd name="adj" fmla="val 50000"/>
            </a:avLst>
          </a:prstGeom>
          <a:solidFill>
            <a:schemeClr val="bg1"/>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DE1E1B2D-ABE1-8BB2-65E6-4FBBFE387126}"/>
              </a:ext>
            </a:extLst>
          </p:cNvPr>
          <p:cNvPicPr>
            <a:picLocks noChangeAspect="1"/>
          </p:cNvPicPr>
          <p:nvPr userDrawn="1"/>
        </p:nvPicPr>
        <p:blipFill>
          <a:blip r:embed="rId3"/>
          <a:stretch>
            <a:fillRect/>
          </a:stretch>
        </p:blipFill>
        <p:spPr>
          <a:xfrm>
            <a:off x="26495334" y="3413760"/>
            <a:ext cx="6065692" cy="1253039"/>
          </a:xfrm>
          <a:prstGeom prst="rect">
            <a:avLst/>
          </a:prstGeom>
        </p:spPr>
      </p:pic>
      <p:sp>
        <p:nvSpPr>
          <p:cNvPr id="11" name="object 2">
            <a:extLst>
              <a:ext uri="{FF2B5EF4-FFF2-40B4-BE49-F238E27FC236}">
                <a16:creationId xmlns:a16="http://schemas.microsoft.com/office/drawing/2014/main" id="{4615B604-D4F9-1149-B1AD-BC50765F6879}"/>
              </a:ext>
            </a:extLst>
          </p:cNvPr>
          <p:cNvSpPr/>
          <p:nvPr userDrawn="1"/>
        </p:nvSpPr>
        <p:spPr>
          <a:xfrm>
            <a:off x="1411697" y="12588240"/>
            <a:ext cx="14767390" cy="5120641"/>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sp>
        <p:nvSpPr>
          <p:cNvPr id="13" name="Text Placeholder 12">
            <a:extLst>
              <a:ext uri="{FF2B5EF4-FFF2-40B4-BE49-F238E27FC236}">
                <a16:creationId xmlns:a16="http://schemas.microsoft.com/office/drawing/2014/main" id="{F1F6F764-2A49-4911-8CFE-6E152643F916}"/>
              </a:ext>
            </a:extLst>
          </p:cNvPr>
          <p:cNvSpPr>
            <a:spLocks noGrp="1"/>
          </p:cNvSpPr>
          <p:nvPr>
            <p:ph type="body" sz="quarter" idx="10" hasCustomPrompt="1"/>
          </p:nvPr>
        </p:nvSpPr>
        <p:spPr>
          <a:xfrm>
            <a:off x="2387894" y="13761720"/>
            <a:ext cx="12053717" cy="1600200"/>
          </a:xfrm>
          <a:prstGeom prst="rect">
            <a:avLst/>
          </a:prstGeom>
        </p:spPr>
        <p:txBody>
          <a:bodyPr/>
          <a:lstStyle>
            <a:lvl1pPr marL="47355" marR="18942" algn="l" defTabSz="3670031" rtl="0" eaLnBrk="1" latinLnBrk="0" hangingPunct="1">
              <a:lnSpc>
                <a:spcPts val="10220"/>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Presentation Title</a:t>
            </a:r>
          </a:p>
        </p:txBody>
      </p:sp>
      <p:sp>
        <p:nvSpPr>
          <p:cNvPr id="6" name="Text Placeholder 5">
            <a:extLst>
              <a:ext uri="{FF2B5EF4-FFF2-40B4-BE49-F238E27FC236}">
                <a16:creationId xmlns:a16="http://schemas.microsoft.com/office/drawing/2014/main" id="{96AA92CD-B952-6F8F-7661-AA8EAB77C90F}"/>
              </a:ext>
            </a:extLst>
          </p:cNvPr>
          <p:cNvSpPr>
            <a:spLocks noGrp="1"/>
          </p:cNvSpPr>
          <p:nvPr>
            <p:ph type="body" sz="quarter" idx="11" hasCustomPrompt="1"/>
          </p:nvPr>
        </p:nvSpPr>
        <p:spPr>
          <a:xfrm>
            <a:off x="2387894" y="15802548"/>
            <a:ext cx="12053717" cy="1600200"/>
          </a:xfrm>
          <a:prstGeom prst="rect">
            <a:avLst/>
          </a:prstGeom>
        </p:spPr>
        <p:txBody>
          <a:bodyPr/>
          <a:lstStyle>
            <a:lvl1pPr>
              <a:defRPr sz="3920">
                <a:solidFill>
                  <a:schemeClr val="accent3"/>
                </a:solidFill>
                <a:latin typeface="+mj-lt"/>
              </a:defRPr>
            </a:lvl1pPr>
            <a:lvl2pPr>
              <a:defRPr sz="3920">
                <a:latin typeface="+mj-lt"/>
              </a:defRPr>
            </a:lvl2pPr>
            <a:lvl3pPr>
              <a:defRPr sz="3920">
                <a:latin typeface="+mj-lt"/>
              </a:defRPr>
            </a:lvl3pPr>
            <a:lvl4pPr>
              <a:defRPr sz="3920">
                <a:latin typeface="+mj-lt"/>
              </a:defRPr>
            </a:lvl4pPr>
            <a:lvl5pPr>
              <a:defRPr sz="3920">
                <a:latin typeface="+mj-lt"/>
              </a:defRPr>
            </a:lvl5pPr>
          </a:lstStyle>
          <a:p>
            <a:pPr lvl="0"/>
            <a:r>
              <a:rPr lang="en-GB"/>
              <a:t>Subheading &amp; additional information</a:t>
            </a:r>
            <a:endParaRPr lang="en-US"/>
          </a:p>
        </p:txBody>
      </p:sp>
      <p:sp>
        <p:nvSpPr>
          <p:cNvPr id="2" name="Date Placeholder 1">
            <a:extLst>
              <a:ext uri="{FF2B5EF4-FFF2-40B4-BE49-F238E27FC236}">
                <a16:creationId xmlns:a16="http://schemas.microsoft.com/office/drawing/2014/main" id="{7BAC60F5-2319-7CAD-D291-9C3034CCA5EA}"/>
              </a:ext>
            </a:extLst>
          </p:cNvPr>
          <p:cNvSpPr>
            <a:spLocks noGrp="1"/>
          </p:cNvSpPr>
          <p:nvPr>
            <p:ph type="dt" sz="half" idx="12"/>
          </p:nvPr>
        </p:nvSpPr>
        <p:spPr/>
        <p:txBody>
          <a:bodyPr/>
          <a:lstStyle/>
          <a:p>
            <a:fld id="{1F8A49F5-A3DF-2046-91E0-8F2AB8B7D1ED}" type="datetime1">
              <a:rPr lang="en-GB" smtClean="0"/>
              <a:t>30/03/2026</a:t>
            </a:fld>
            <a:endParaRPr lang="en-US"/>
          </a:p>
        </p:txBody>
      </p:sp>
    </p:spTree>
    <p:extLst>
      <p:ext uri="{BB962C8B-B14F-4D97-AF65-F5344CB8AC3E}">
        <p14:creationId xmlns:p14="http://schemas.microsoft.com/office/powerpoint/2010/main" val="366749751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OVER-full-imag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26A08D-B189-68F3-C805-9E38D154820C}"/>
              </a:ext>
            </a:extLst>
          </p:cNvPr>
          <p:cNvPicPr>
            <a:picLocks noChangeAspect="1"/>
          </p:cNvPicPr>
          <p:nvPr userDrawn="1"/>
        </p:nvPicPr>
        <p:blipFill>
          <a:blip r:embed="rId2"/>
          <a:srcRect/>
          <a:stretch/>
        </p:blipFill>
        <p:spPr>
          <a:xfrm>
            <a:off x="1416406" y="1533870"/>
            <a:ext cx="31808057" cy="16175011"/>
          </a:xfrm>
          <a:prstGeom prst="rect">
            <a:avLst/>
          </a:prstGeom>
        </p:spPr>
      </p:pic>
      <p:sp>
        <p:nvSpPr>
          <p:cNvPr id="3" name="Rounded Rectangle 2">
            <a:extLst>
              <a:ext uri="{FF2B5EF4-FFF2-40B4-BE49-F238E27FC236}">
                <a16:creationId xmlns:a16="http://schemas.microsoft.com/office/drawing/2014/main" id="{C914B5E4-6F53-7640-A84B-C603C104FF93}"/>
              </a:ext>
            </a:extLst>
          </p:cNvPr>
          <p:cNvSpPr/>
          <p:nvPr userDrawn="1"/>
        </p:nvSpPr>
        <p:spPr>
          <a:xfrm>
            <a:off x="25409412" y="2771490"/>
            <a:ext cx="9664694" cy="2455831"/>
          </a:xfrm>
          <a:prstGeom prst="roundRect">
            <a:avLst>
              <a:gd name="adj" fmla="val 50000"/>
            </a:avLst>
          </a:prstGeom>
          <a:solidFill>
            <a:schemeClr val="bg1"/>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DE1E1B2D-ABE1-8BB2-65E6-4FBBFE387126}"/>
              </a:ext>
            </a:extLst>
          </p:cNvPr>
          <p:cNvPicPr>
            <a:picLocks noChangeAspect="1"/>
          </p:cNvPicPr>
          <p:nvPr userDrawn="1"/>
        </p:nvPicPr>
        <p:blipFill>
          <a:blip r:embed="rId3"/>
          <a:stretch>
            <a:fillRect/>
          </a:stretch>
        </p:blipFill>
        <p:spPr>
          <a:xfrm>
            <a:off x="26495334" y="3413760"/>
            <a:ext cx="6065692" cy="1253039"/>
          </a:xfrm>
          <a:prstGeom prst="rect">
            <a:avLst/>
          </a:prstGeom>
        </p:spPr>
      </p:pic>
      <p:sp>
        <p:nvSpPr>
          <p:cNvPr id="11" name="object 2">
            <a:extLst>
              <a:ext uri="{FF2B5EF4-FFF2-40B4-BE49-F238E27FC236}">
                <a16:creationId xmlns:a16="http://schemas.microsoft.com/office/drawing/2014/main" id="{4615B604-D4F9-1149-B1AD-BC50765F6879}"/>
              </a:ext>
            </a:extLst>
          </p:cNvPr>
          <p:cNvSpPr/>
          <p:nvPr userDrawn="1"/>
        </p:nvSpPr>
        <p:spPr>
          <a:xfrm>
            <a:off x="1411697" y="12588240"/>
            <a:ext cx="14767390" cy="5120641"/>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sp>
        <p:nvSpPr>
          <p:cNvPr id="13" name="Text Placeholder 12">
            <a:extLst>
              <a:ext uri="{FF2B5EF4-FFF2-40B4-BE49-F238E27FC236}">
                <a16:creationId xmlns:a16="http://schemas.microsoft.com/office/drawing/2014/main" id="{F1F6F764-2A49-4911-8CFE-6E152643F916}"/>
              </a:ext>
            </a:extLst>
          </p:cNvPr>
          <p:cNvSpPr>
            <a:spLocks noGrp="1"/>
          </p:cNvSpPr>
          <p:nvPr>
            <p:ph type="body" sz="quarter" idx="10" hasCustomPrompt="1"/>
          </p:nvPr>
        </p:nvSpPr>
        <p:spPr>
          <a:xfrm>
            <a:off x="2387894" y="13761720"/>
            <a:ext cx="12053717" cy="1600200"/>
          </a:xfrm>
          <a:prstGeom prst="rect">
            <a:avLst/>
          </a:prstGeom>
        </p:spPr>
        <p:txBody>
          <a:bodyPr/>
          <a:lstStyle>
            <a:lvl1pPr marL="47355" marR="18942" algn="l" defTabSz="3670031" rtl="0" eaLnBrk="1" latinLnBrk="0" hangingPunct="1">
              <a:lnSpc>
                <a:spcPts val="10220"/>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Presentation Title</a:t>
            </a:r>
          </a:p>
        </p:txBody>
      </p:sp>
      <p:sp>
        <p:nvSpPr>
          <p:cNvPr id="6" name="Text Placeholder 5">
            <a:extLst>
              <a:ext uri="{FF2B5EF4-FFF2-40B4-BE49-F238E27FC236}">
                <a16:creationId xmlns:a16="http://schemas.microsoft.com/office/drawing/2014/main" id="{96AA92CD-B952-6F8F-7661-AA8EAB77C90F}"/>
              </a:ext>
            </a:extLst>
          </p:cNvPr>
          <p:cNvSpPr>
            <a:spLocks noGrp="1"/>
          </p:cNvSpPr>
          <p:nvPr>
            <p:ph type="body" sz="quarter" idx="11" hasCustomPrompt="1"/>
          </p:nvPr>
        </p:nvSpPr>
        <p:spPr>
          <a:xfrm>
            <a:off x="2387894" y="15802548"/>
            <a:ext cx="12053717" cy="1600200"/>
          </a:xfrm>
          <a:prstGeom prst="rect">
            <a:avLst/>
          </a:prstGeom>
        </p:spPr>
        <p:txBody>
          <a:bodyPr/>
          <a:lstStyle>
            <a:lvl1pPr>
              <a:defRPr sz="3920">
                <a:solidFill>
                  <a:schemeClr val="accent3"/>
                </a:solidFill>
                <a:latin typeface="+mj-lt"/>
              </a:defRPr>
            </a:lvl1pPr>
            <a:lvl2pPr>
              <a:defRPr sz="3920">
                <a:latin typeface="+mj-lt"/>
              </a:defRPr>
            </a:lvl2pPr>
            <a:lvl3pPr>
              <a:defRPr sz="3920">
                <a:latin typeface="+mj-lt"/>
              </a:defRPr>
            </a:lvl3pPr>
            <a:lvl4pPr>
              <a:defRPr sz="3920">
                <a:latin typeface="+mj-lt"/>
              </a:defRPr>
            </a:lvl4pPr>
            <a:lvl5pPr>
              <a:defRPr sz="3920">
                <a:latin typeface="+mj-lt"/>
              </a:defRPr>
            </a:lvl5pPr>
          </a:lstStyle>
          <a:p>
            <a:pPr lvl="0"/>
            <a:r>
              <a:rPr lang="en-GB"/>
              <a:t>Subheading &amp; additional information</a:t>
            </a:r>
            <a:endParaRPr lang="en-US"/>
          </a:p>
        </p:txBody>
      </p:sp>
      <p:sp>
        <p:nvSpPr>
          <p:cNvPr id="2" name="Date Placeholder 1">
            <a:extLst>
              <a:ext uri="{FF2B5EF4-FFF2-40B4-BE49-F238E27FC236}">
                <a16:creationId xmlns:a16="http://schemas.microsoft.com/office/drawing/2014/main" id="{5607C842-7B58-3730-C8AB-EE8317F94BB2}"/>
              </a:ext>
            </a:extLst>
          </p:cNvPr>
          <p:cNvSpPr>
            <a:spLocks noGrp="1"/>
          </p:cNvSpPr>
          <p:nvPr>
            <p:ph type="dt" sz="half" idx="12"/>
          </p:nvPr>
        </p:nvSpPr>
        <p:spPr>
          <a:xfrm>
            <a:off x="2389025" y="17797780"/>
            <a:ext cx="7818629" cy="1022350"/>
          </a:xfrm>
        </p:spPr>
        <p:txBody>
          <a:bodyPr/>
          <a:lstStyle/>
          <a:p>
            <a:fld id="{6E45F594-8ACF-1443-951F-B9546861C80B}" type="datetime1">
              <a:rPr lang="en-GB" smtClean="0"/>
              <a:t>30/03/2026</a:t>
            </a:fld>
            <a:endParaRPr lang="en-US"/>
          </a:p>
        </p:txBody>
      </p:sp>
    </p:spTree>
    <p:extLst>
      <p:ext uri="{BB962C8B-B14F-4D97-AF65-F5344CB8AC3E}">
        <p14:creationId xmlns:p14="http://schemas.microsoft.com/office/powerpoint/2010/main" val="164199199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COVER-full-imag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26A08D-B189-68F3-C805-9E38D154820C}"/>
              </a:ext>
            </a:extLst>
          </p:cNvPr>
          <p:cNvPicPr>
            <a:picLocks noChangeAspect="1"/>
          </p:cNvPicPr>
          <p:nvPr userDrawn="1"/>
        </p:nvPicPr>
        <p:blipFill>
          <a:blip r:embed="rId2"/>
          <a:srcRect/>
          <a:stretch/>
        </p:blipFill>
        <p:spPr>
          <a:xfrm>
            <a:off x="1416406" y="1533870"/>
            <a:ext cx="31808057" cy="16175009"/>
          </a:xfrm>
          <a:prstGeom prst="rect">
            <a:avLst/>
          </a:prstGeom>
        </p:spPr>
      </p:pic>
      <p:sp>
        <p:nvSpPr>
          <p:cNvPr id="3" name="Rounded Rectangle 2">
            <a:extLst>
              <a:ext uri="{FF2B5EF4-FFF2-40B4-BE49-F238E27FC236}">
                <a16:creationId xmlns:a16="http://schemas.microsoft.com/office/drawing/2014/main" id="{C914B5E4-6F53-7640-A84B-C603C104FF93}"/>
              </a:ext>
            </a:extLst>
          </p:cNvPr>
          <p:cNvSpPr/>
          <p:nvPr userDrawn="1"/>
        </p:nvSpPr>
        <p:spPr>
          <a:xfrm>
            <a:off x="25409412" y="2771490"/>
            <a:ext cx="9664694" cy="2455831"/>
          </a:xfrm>
          <a:prstGeom prst="roundRect">
            <a:avLst>
              <a:gd name="adj" fmla="val 50000"/>
            </a:avLst>
          </a:prstGeom>
          <a:solidFill>
            <a:schemeClr val="bg1"/>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DE1E1B2D-ABE1-8BB2-65E6-4FBBFE387126}"/>
              </a:ext>
            </a:extLst>
          </p:cNvPr>
          <p:cNvPicPr>
            <a:picLocks noChangeAspect="1"/>
          </p:cNvPicPr>
          <p:nvPr userDrawn="1"/>
        </p:nvPicPr>
        <p:blipFill>
          <a:blip r:embed="rId3"/>
          <a:stretch>
            <a:fillRect/>
          </a:stretch>
        </p:blipFill>
        <p:spPr>
          <a:xfrm>
            <a:off x="26495334" y="3413760"/>
            <a:ext cx="6065692" cy="1253039"/>
          </a:xfrm>
          <a:prstGeom prst="rect">
            <a:avLst/>
          </a:prstGeom>
        </p:spPr>
      </p:pic>
      <p:sp>
        <p:nvSpPr>
          <p:cNvPr id="11" name="object 2">
            <a:extLst>
              <a:ext uri="{FF2B5EF4-FFF2-40B4-BE49-F238E27FC236}">
                <a16:creationId xmlns:a16="http://schemas.microsoft.com/office/drawing/2014/main" id="{4615B604-D4F9-1149-B1AD-BC50765F6879}"/>
              </a:ext>
            </a:extLst>
          </p:cNvPr>
          <p:cNvSpPr/>
          <p:nvPr userDrawn="1"/>
        </p:nvSpPr>
        <p:spPr>
          <a:xfrm>
            <a:off x="1411697" y="12588240"/>
            <a:ext cx="14767390" cy="5120641"/>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sp>
        <p:nvSpPr>
          <p:cNvPr id="13" name="Text Placeholder 12">
            <a:extLst>
              <a:ext uri="{FF2B5EF4-FFF2-40B4-BE49-F238E27FC236}">
                <a16:creationId xmlns:a16="http://schemas.microsoft.com/office/drawing/2014/main" id="{F1F6F764-2A49-4911-8CFE-6E152643F916}"/>
              </a:ext>
            </a:extLst>
          </p:cNvPr>
          <p:cNvSpPr>
            <a:spLocks noGrp="1"/>
          </p:cNvSpPr>
          <p:nvPr>
            <p:ph type="body" sz="quarter" idx="10" hasCustomPrompt="1"/>
          </p:nvPr>
        </p:nvSpPr>
        <p:spPr>
          <a:xfrm>
            <a:off x="2387894" y="13761720"/>
            <a:ext cx="12053717" cy="1600200"/>
          </a:xfrm>
          <a:prstGeom prst="rect">
            <a:avLst/>
          </a:prstGeom>
        </p:spPr>
        <p:txBody>
          <a:bodyPr/>
          <a:lstStyle>
            <a:lvl1pPr marL="47355" marR="18942" algn="l" defTabSz="3670031" rtl="0" eaLnBrk="1" latinLnBrk="0" hangingPunct="1">
              <a:lnSpc>
                <a:spcPts val="10220"/>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Presentation Title</a:t>
            </a:r>
          </a:p>
        </p:txBody>
      </p:sp>
      <p:sp>
        <p:nvSpPr>
          <p:cNvPr id="6" name="Text Placeholder 5">
            <a:extLst>
              <a:ext uri="{FF2B5EF4-FFF2-40B4-BE49-F238E27FC236}">
                <a16:creationId xmlns:a16="http://schemas.microsoft.com/office/drawing/2014/main" id="{96AA92CD-B952-6F8F-7661-AA8EAB77C90F}"/>
              </a:ext>
            </a:extLst>
          </p:cNvPr>
          <p:cNvSpPr>
            <a:spLocks noGrp="1"/>
          </p:cNvSpPr>
          <p:nvPr>
            <p:ph type="body" sz="quarter" idx="11" hasCustomPrompt="1"/>
          </p:nvPr>
        </p:nvSpPr>
        <p:spPr>
          <a:xfrm>
            <a:off x="2387894" y="15802548"/>
            <a:ext cx="12053717" cy="1600200"/>
          </a:xfrm>
          <a:prstGeom prst="rect">
            <a:avLst/>
          </a:prstGeom>
        </p:spPr>
        <p:txBody>
          <a:bodyPr/>
          <a:lstStyle>
            <a:lvl1pPr>
              <a:defRPr sz="3920">
                <a:solidFill>
                  <a:schemeClr val="accent3"/>
                </a:solidFill>
                <a:latin typeface="+mj-lt"/>
              </a:defRPr>
            </a:lvl1pPr>
            <a:lvl2pPr>
              <a:defRPr sz="3920">
                <a:latin typeface="+mj-lt"/>
              </a:defRPr>
            </a:lvl2pPr>
            <a:lvl3pPr>
              <a:defRPr sz="3920">
                <a:latin typeface="+mj-lt"/>
              </a:defRPr>
            </a:lvl3pPr>
            <a:lvl4pPr>
              <a:defRPr sz="3920">
                <a:latin typeface="+mj-lt"/>
              </a:defRPr>
            </a:lvl4pPr>
            <a:lvl5pPr>
              <a:defRPr sz="3920">
                <a:latin typeface="+mj-lt"/>
              </a:defRPr>
            </a:lvl5pPr>
          </a:lstStyle>
          <a:p>
            <a:pPr lvl="0"/>
            <a:r>
              <a:rPr lang="en-GB"/>
              <a:t>Subheading &amp; additional information</a:t>
            </a:r>
            <a:endParaRPr lang="en-US"/>
          </a:p>
        </p:txBody>
      </p:sp>
      <p:sp>
        <p:nvSpPr>
          <p:cNvPr id="2" name="Date Placeholder 1">
            <a:extLst>
              <a:ext uri="{FF2B5EF4-FFF2-40B4-BE49-F238E27FC236}">
                <a16:creationId xmlns:a16="http://schemas.microsoft.com/office/drawing/2014/main" id="{3FA91CC9-B700-FE1A-95EC-70C7255AF52A}"/>
              </a:ext>
            </a:extLst>
          </p:cNvPr>
          <p:cNvSpPr>
            <a:spLocks noGrp="1"/>
          </p:cNvSpPr>
          <p:nvPr>
            <p:ph type="dt" sz="half" idx="12"/>
          </p:nvPr>
        </p:nvSpPr>
        <p:spPr>
          <a:xfrm>
            <a:off x="2389025" y="17797780"/>
            <a:ext cx="7818629" cy="1022350"/>
          </a:xfrm>
        </p:spPr>
        <p:txBody>
          <a:bodyPr/>
          <a:lstStyle/>
          <a:p>
            <a:fld id="{BAE1C283-0D03-7B4E-8D98-ADC458E838B1}" type="datetime1">
              <a:rPr lang="en-GB" smtClean="0"/>
              <a:t>30/03/2026</a:t>
            </a:fld>
            <a:endParaRPr lang="en-US"/>
          </a:p>
        </p:txBody>
      </p:sp>
    </p:spTree>
    <p:extLst>
      <p:ext uri="{BB962C8B-B14F-4D97-AF65-F5344CB8AC3E}">
        <p14:creationId xmlns:p14="http://schemas.microsoft.com/office/powerpoint/2010/main" val="233757239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COVER-full-imag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26A08D-B189-68F3-C805-9E38D154820C}"/>
              </a:ext>
            </a:extLst>
          </p:cNvPr>
          <p:cNvPicPr>
            <a:picLocks noChangeAspect="1"/>
          </p:cNvPicPr>
          <p:nvPr userDrawn="1"/>
        </p:nvPicPr>
        <p:blipFill>
          <a:blip r:embed="rId2"/>
          <a:srcRect/>
          <a:stretch/>
        </p:blipFill>
        <p:spPr>
          <a:xfrm>
            <a:off x="1416407" y="1533870"/>
            <a:ext cx="31808055" cy="16175009"/>
          </a:xfrm>
          <a:prstGeom prst="rect">
            <a:avLst/>
          </a:prstGeom>
        </p:spPr>
      </p:pic>
      <p:sp>
        <p:nvSpPr>
          <p:cNvPr id="3" name="Rounded Rectangle 2">
            <a:extLst>
              <a:ext uri="{FF2B5EF4-FFF2-40B4-BE49-F238E27FC236}">
                <a16:creationId xmlns:a16="http://schemas.microsoft.com/office/drawing/2014/main" id="{C914B5E4-6F53-7640-A84B-C603C104FF93}"/>
              </a:ext>
            </a:extLst>
          </p:cNvPr>
          <p:cNvSpPr/>
          <p:nvPr userDrawn="1"/>
        </p:nvSpPr>
        <p:spPr>
          <a:xfrm>
            <a:off x="25409412" y="2771490"/>
            <a:ext cx="9664694" cy="2455831"/>
          </a:xfrm>
          <a:prstGeom prst="roundRect">
            <a:avLst>
              <a:gd name="adj" fmla="val 50000"/>
            </a:avLst>
          </a:prstGeom>
          <a:solidFill>
            <a:schemeClr val="bg1"/>
          </a:solidFill>
        </p:spPr>
        <p:txBody>
          <a:bodyPr wrap="square" lIns="0" tIns="0" rIns="0" bIns="0" rtlCol="0" anchor="ctr"/>
          <a:lstStyle/>
          <a:p>
            <a:pPr algn="l"/>
            <a:endParaRPr lang="en-US" sz="2520"/>
          </a:p>
        </p:txBody>
      </p:sp>
      <p:pic>
        <p:nvPicPr>
          <p:cNvPr id="4" name="Picture 3">
            <a:extLst>
              <a:ext uri="{FF2B5EF4-FFF2-40B4-BE49-F238E27FC236}">
                <a16:creationId xmlns:a16="http://schemas.microsoft.com/office/drawing/2014/main" id="{DE1E1B2D-ABE1-8BB2-65E6-4FBBFE387126}"/>
              </a:ext>
            </a:extLst>
          </p:cNvPr>
          <p:cNvPicPr>
            <a:picLocks noChangeAspect="1"/>
          </p:cNvPicPr>
          <p:nvPr userDrawn="1"/>
        </p:nvPicPr>
        <p:blipFill>
          <a:blip r:embed="rId3"/>
          <a:stretch>
            <a:fillRect/>
          </a:stretch>
        </p:blipFill>
        <p:spPr>
          <a:xfrm>
            <a:off x="26495334" y="3413760"/>
            <a:ext cx="6065692" cy="1253039"/>
          </a:xfrm>
          <a:prstGeom prst="rect">
            <a:avLst/>
          </a:prstGeom>
        </p:spPr>
      </p:pic>
      <p:sp>
        <p:nvSpPr>
          <p:cNvPr id="11" name="object 2">
            <a:extLst>
              <a:ext uri="{FF2B5EF4-FFF2-40B4-BE49-F238E27FC236}">
                <a16:creationId xmlns:a16="http://schemas.microsoft.com/office/drawing/2014/main" id="{4615B604-D4F9-1149-B1AD-BC50765F6879}"/>
              </a:ext>
            </a:extLst>
          </p:cNvPr>
          <p:cNvSpPr/>
          <p:nvPr userDrawn="1"/>
        </p:nvSpPr>
        <p:spPr>
          <a:xfrm>
            <a:off x="1411697" y="12588240"/>
            <a:ext cx="14767390" cy="5120641"/>
          </a:xfrm>
          <a:custGeom>
            <a:avLst/>
            <a:gdLst/>
            <a:ahLst/>
            <a:cxnLst/>
            <a:rect l="l" t="t" r="r" b="b"/>
            <a:pathLst>
              <a:path w="9144000" h="5148580">
                <a:moveTo>
                  <a:pt x="9144000" y="0"/>
                </a:moveTo>
                <a:lnTo>
                  <a:pt x="0" y="0"/>
                </a:lnTo>
                <a:lnTo>
                  <a:pt x="0" y="5148008"/>
                </a:lnTo>
                <a:lnTo>
                  <a:pt x="9144000" y="5148008"/>
                </a:lnTo>
                <a:lnTo>
                  <a:pt x="9144000" y="0"/>
                </a:lnTo>
                <a:close/>
              </a:path>
            </a:pathLst>
          </a:custGeom>
          <a:solidFill>
            <a:schemeClr val="bg1"/>
          </a:solidFill>
        </p:spPr>
        <p:txBody>
          <a:bodyPr wrap="square" lIns="0" tIns="0" rIns="0" bIns="0" rtlCol="0"/>
          <a:lstStyle/>
          <a:p>
            <a:endParaRPr sz="17891"/>
          </a:p>
        </p:txBody>
      </p:sp>
      <p:sp>
        <p:nvSpPr>
          <p:cNvPr id="13" name="Text Placeholder 12">
            <a:extLst>
              <a:ext uri="{FF2B5EF4-FFF2-40B4-BE49-F238E27FC236}">
                <a16:creationId xmlns:a16="http://schemas.microsoft.com/office/drawing/2014/main" id="{F1F6F764-2A49-4911-8CFE-6E152643F916}"/>
              </a:ext>
            </a:extLst>
          </p:cNvPr>
          <p:cNvSpPr>
            <a:spLocks noGrp="1"/>
          </p:cNvSpPr>
          <p:nvPr>
            <p:ph type="body" sz="quarter" idx="10" hasCustomPrompt="1"/>
          </p:nvPr>
        </p:nvSpPr>
        <p:spPr>
          <a:xfrm>
            <a:off x="2387894" y="13761720"/>
            <a:ext cx="12053717" cy="1600200"/>
          </a:xfrm>
          <a:prstGeom prst="rect">
            <a:avLst/>
          </a:prstGeom>
        </p:spPr>
        <p:txBody>
          <a:bodyPr/>
          <a:lstStyle>
            <a:lvl1pPr marL="47355" marR="18942" algn="l" defTabSz="3670031" rtl="0" eaLnBrk="1" latinLnBrk="0" hangingPunct="1">
              <a:lnSpc>
                <a:spcPts val="10220"/>
              </a:lnSpc>
              <a:spcBef>
                <a:spcPts val="1865"/>
              </a:spcBef>
              <a:defRPr lang="en-GB" sz="9240" b="1" i="0" kern="1200" dirty="0">
                <a:solidFill>
                  <a:schemeClr val="tx1"/>
                </a:solidFill>
                <a:latin typeface="+mj-lt"/>
                <a:ea typeface="+mn-ea"/>
                <a:cs typeface="Poppins" pitchFamily="2" charset="77"/>
              </a:defRPr>
            </a:lvl1pPr>
            <a:lvl2pPr>
              <a:defRPr lang="en-US" sz="10441" kern="1200" dirty="0" smtClean="0">
                <a:solidFill>
                  <a:schemeClr val="accent1"/>
                </a:solidFill>
                <a:latin typeface="Poppins Light"/>
                <a:ea typeface="+mn-ea"/>
                <a:cs typeface="Poppins Light"/>
              </a:defRPr>
            </a:lvl2pPr>
            <a:lvl3pPr>
              <a:defRPr lang="en-US" sz="10441" kern="1200" dirty="0" smtClean="0">
                <a:solidFill>
                  <a:schemeClr val="accent1"/>
                </a:solidFill>
                <a:latin typeface="Poppins Light"/>
                <a:ea typeface="+mn-ea"/>
                <a:cs typeface="Poppins Light"/>
              </a:defRPr>
            </a:lvl3pPr>
            <a:lvl4pPr>
              <a:defRPr lang="en-US" sz="10441" kern="1200" dirty="0" smtClean="0">
                <a:solidFill>
                  <a:schemeClr val="accent1"/>
                </a:solidFill>
                <a:latin typeface="Poppins Light"/>
                <a:ea typeface="+mn-ea"/>
                <a:cs typeface="Poppins Light"/>
              </a:defRPr>
            </a:lvl4pPr>
            <a:lvl5pPr>
              <a:defRPr lang="en-GB" sz="10441" kern="1200" dirty="0">
                <a:solidFill>
                  <a:schemeClr val="accent1"/>
                </a:solidFill>
                <a:latin typeface="Poppins Light"/>
                <a:ea typeface="+mn-ea"/>
                <a:cs typeface="Poppins Light"/>
              </a:defRPr>
            </a:lvl5pPr>
          </a:lstStyle>
          <a:p>
            <a:pPr lvl="0"/>
            <a:r>
              <a:rPr lang="en-GB"/>
              <a:t>Presentation Title</a:t>
            </a:r>
          </a:p>
        </p:txBody>
      </p:sp>
      <p:sp>
        <p:nvSpPr>
          <p:cNvPr id="6" name="Text Placeholder 5">
            <a:extLst>
              <a:ext uri="{FF2B5EF4-FFF2-40B4-BE49-F238E27FC236}">
                <a16:creationId xmlns:a16="http://schemas.microsoft.com/office/drawing/2014/main" id="{96AA92CD-B952-6F8F-7661-AA8EAB77C90F}"/>
              </a:ext>
            </a:extLst>
          </p:cNvPr>
          <p:cNvSpPr>
            <a:spLocks noGrp="1"/>
          </p:cNvSpPr>
          <p:nvPr>
            <p:ph type="body" sz="quarter" idx="11" hasCustomPrompt="1"/>
          </p:nvPr>
        </p:nvSpPr>
        <p:spPr>
          <a:xfrm>
            <a:off x="2387894" y="15802548"/>
            <a:ext cx="12053717" cy="1600200"/>
          </a:xfrm>
          <a:prstGeom prst="rect">
            <a:avLst/>
          </a:prstGeom>
        </p:spPr>
        <p:txBody>
          <a:bodyPr/>
          <a:lstStyle>
            <a:lvl1pPr>
              <a:defRPr sz="3920">
                <a:solidFill>
                  <a:schemeClr val="accent3"/>
                </a:solidFill>
                <a:latin typeface="+mj-lt"/>
              </a:defRPr>
            </a:lvl1pPr>
            <a:lvl2pPr>
              <a:defRPr sz="3920">
                <a:latin typeface="+mj-lt"/>
              </a:defRPr>
            </a:lvl2pPr>
            <a:lvl3pPr>
              <a:defRPr sz="3920">
                <a:latin typeface="+mj-lt"/>
              </a:defRPr>
            </a:lvl3pPr>
            <a:lvl4pPr>
              <a:defRPr sz="3920">
                <a:latin typeface="+mj-lt"/>
              </a:defRPr>
            </a:lvl4pPr>
            <a:lvl5pPr>
              <a:defRPr sz="3920">
                <a:latin typeface="+mj-lt"/>
              </a:defRPr>
            </a:lvl5pPr>
          </a:lstStyle>
          <a:p>
            <a:pPr lvl="0"/>
            <a:r>
              <a:rPr lang="en-GB"/>
              <a:t>Subheading &amp; additional information</a:t>
            </a:r>
            <a:endParaRPr lang="en-US"/>
          </a:p>
        </p:txBody>
      </p:sp>
      <p:sp>
        <p:nvSpPr>
          <p:cNvPr id="2" name="Date Placeholder 1">
            <a:extLst>
              <a:ext uri="{FF2B5EF4-FFF2-40B4-BE49-F238E27FC236}">
                <a16:creationId xmlns:a16="http://schemas.microsoft.com/office/drawing/2014/main" id="{E9F02EFE-387C-BE67-57FA-C23CE6B9B46F}"/>
              </a:ext>
            </a:extLst>
          </p:cNvPr>
          <p:cNvSpPr>
            <a:spLocks noGrp="1"/>
          </p:cNvSpPr>
          <p:nvPr>
            <p:ph type="dt" sz="half" idx="12"/>
          </p:nvPr>
        </p:nvSpPr>
        <p:spPr>
          <a:xfrm>
            <a:off x="2389025" y="17797780"/>
            <a:ext cx="7818629" cy="1022350"/>
          </a:xfrm>
        </p:spPr>
        <p:txBody>
          <a:bodyPr/>
          <a:lstStyle/>
          <a:p>
            <a:fld id="{D8670A82-B1E2-764F-9C4E-0BA26C45DE6E}" type="datetime1">
              <a:rPr lang="en-GB" smtClean="0"/>
              <a:t>30/03/2026</a:t>
            </a:fld>
            <a:endParaRPr lang="en-US"/>
          </a:p>
        </p:txBody>
      </p:sp>
    </p:spTree>
    <p:extLst>
      <p:ext uri="{BB962C8B-B14F-4D97-AF65-F5344CB8AC3E}">
        <p14:creationId xmlns:p14="http://schemas.microsoft.com/office/powerpoint/2010/main" val="314899851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58F36C-5ABB-9CB8-E3B8-528AE039E13F}"/>
              </a:ext>
            </a:extLst>
          </p:cNvPr>
          <p:cNvSpPr>
            <a:spLocks noGrp="1"/>
          </p:cNvSpPr>
          <p:nvPr>
            <p:ph type="sldNum" sz="quarter" idx="4"/>
          </p:nvPr>
        </p:nvSpPr>
        <p:spPr>
          <a:xfrm>
            <a:off x="24539546" y="320040"/>
            <a:ext cx="7818629" cy="1022350"/>
          </a:xfrm>
          <a:prstGeom prst="rect">
            <a:avLst/>
          </a:prstGeom>
        </p:spPr>
        <p:txBody>
          <a:bodyPr vert="horz" lIns="91440" tIns="45720" rIns="91440" bIns="45720" rtlCol="0" anchor="ctr"/>
          <a:lstStyle>
            <a:lvl1pPr algn="r">
              <a:defRPr sz="1680">
                <a:solidFill>
                  <a:schemeClr val="tx1">
                    <a:tint val="75000"/>
                  </a:schemeClr>
                </a:solidFill>
              </a:defRPr>
            </a:lvl1pPr>
          </a:lstStyle>
          <a:p>
            <a:fld id="{8C7D3C8B-BAFF-E645-80D7-8A8236C08880}" type="slidenum">
              <a:rPr lang="en-US" smtClean="0"/>
              <a:t>‹#›</a:t>
            </a:fld>
            <a:endParaRPr lang="en-US"/>
          </a:p>
        </p:txBody>
      </p:sp>
      <p:sp>
        <p:nvSpPr>
          <p:cNvPr id="3" name="Date Placeholder 2">
            <a:extLst>
              <a:ext uri="{FF2B5EF4-FFF2-40B4-BE49-F238E27FC236}">
                <a16:creationId xmlns:a16="http://schemas.microsoft.com/office/drawing/2014/main" id="{41599277-3207-1148-4541-0DD2A0DCDCBF}"/>
              </a:ext>
            </a:extLst>
          </p:cNvPr>
          <p:cNvSpPr>
            <a:spLocks noGrp="1"/>
          </p:cNvSpPr>
          <p:nvPr>
            <p:ph type="dt" sz="half" idx="2"/>
          </p:nvPr>
        </p:nvSpPr>
        <p:spPr>
          <a:xfrm>
            <a:off x="2389025" y="17797780"/>
            <a:ext cx="7818629" cy="1022350"/>
          </a:xfrm>
          <a:prstGeom prst="rect">
            <a:avLst/>
          </a:prstGeom>
        </p:spPr>
        <p:txBody>
          <a:bodyPr vert="horz" lIns="91440" tIns="45720" rIns="91440" bIns="45720" rtlCol="0" anchor="ctr"/>
          <a:lstStyle>
            <a:lvl1pPr algn="l">
              <a:defRPr sz="1680">
                <a:solidFill>
                  <a:schemeClr val="tx1">
                    <a:tint val="75000"/>
                  </a:schemeClr>
                </a:solidFill>
              </a:defRPr>
            </a:lvl1pPr>
          </a:lstStyle>
          <a:p>
            <a:fld id="{05683807-1C1C-B948-9F04-2A79F191C659}" type="datetime1">
              <a:rPr lang="en-GB" smtClean="0"/>
              <a:t>30/03/2026</a:t>
            </a:fld>
            <a:endParaRPr lang="en-US"/>
          </a:p>
        </p:txBody>
      </p:sp>
    </p:spTree>
    <p:extLst>
      <p:ext uri="{BB962C8B-B14F-4D97-AF65-F5344CB8AC3E}">
        <p14:creationId xmlns:p14="http://schemas.microsoft.com/office/powerpoint/2010/main" val="425287038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Lst>
  <p:hf hdr="0" ftr="0"/>
  <p:txStyles>
    <p:titleStyle>
      <a:lvl1pPr>
        <a:defRPr>
          <a:latin typeface="+mj-lt"/>
          <a:ea typeface="+mj-ea"/>
          <a:cs typeface="+mj-cs"/>
        </a:defRPr>
      </a:lvl1pPr>
    </p:titleStyle>
    <p:bodyStyle>
      <a:lvl1pPr marL="0">
        <a:defRPr>
          <a:latin typeface="+mn-lt"/>
          <a:ea typeface="+mn-ea"/>
          <a:cs typeface="+mn-cs"/>
        </a:defRPr>
      </a:lvl1pPr>
      <a:lvl2pPr marL="1704788">
        <a:defRPr>
          <a:latin typeface="+mn-lt"/>
          <a:ea typeface="+mn-ea"/>
          <a:cs typeface="+mn-cs"/>
        </a:defRPr>
      </a:lvl2pPr>
      <a:lvl3pPr marL="3409578">
        <a:defRPr>
          <a:latin typeface="+mn-lt"/>
          <a:ea typeface="+mn-ea"/>
          <a:cs typeface="+mn-cs"/>
        </a:defRPr>
      </a:lvl3pPr>
      <a:lvl4pPr marL="5114367">
        <a:defRPr>
          <a:latin typeface="+mn-lt"/>
          <a:ea typeface="+mn-ea"/>
          <a:cs typeface="+mn-cs"/>
        </a:defRPr>
      </a:lvl4pPr>
      <a:lvl5pPr marL="6819156">
        <a:defRPr>
          <a:latin typeface="+mn-lt"/>
          <a:ea typeface="+mn-ea"/>
          <a:cs typeface="+mn-cs"/>
        </a:defRPr>
      </a:lvl5pPr>
      <a:lvl6pPr marL="8523945">
        <a:defRPr>
          <a:latin typeface="+mn-lt"/>
          <a:ea typeface="+mn-ea"/>
          <a:cs typeface="+mn-cs"/>
        </a:defRPr>
      </a:lvl6pPr>
      <a:lvl7pPr marL="10228735">
        <a:defRPr>
          <a:latin typeface="+mn-lt"/>
          <a:ea typeface="+mn-ea"/>
          <a:cs typeface="+mn-cs"/>
        </a:defRPr>
      </a:lvl7pPr>
      <a:lvl8pPr marL="11933523">
        <a:defRPr>
          <a:latin typeface="+mn-lt"/>
          <a:ea typeface="+mn-ea"/>
          <a:cs typeface="+mn-cs"/>
        </a:defRPr>
      </a:lvl8pPr>
      <a:lvl9pPr marL="13638313">
        <a:defRPr>
          <a:latin typeface="+mn-lt"/>
          <a:ea typeface="+mn-ea"/>
          <a:cs typeface="+mn-cs"/>
        </a:defRPr>
      </a:lvl9pPr>
    </p:bodyStyle>
    <p:otherStyle>
      <a:lvl1pPr marL="0">
        <a:defRPr>
          <a:latin typeface="+mn-lt"/>
          <a:ea typeface="+mn-ea"/>
          <a:cs typeface="+mn-cs"/>
        </a:defRPr>
      </a:lvl1pPr>
      <a:lvl2pPr marL="1704788">
        <a:defRPr>
          <a:latin typeface="+mn-lt"/>
          <a:ea typeface="+mn-ea"/>
          <a:cs typeface="+mn-cs"/>
        </a:defRPr>
      </a:lvl2pPr>
      <a:lvl3pPr marL="3409578">
        <a:defRPr>
          <a:latin typeface="+mn-lt"/>
          <a:ea typeface="+mn-ea"/>
          <a:cs typeface="+mn-cs"/>
        </a:defRPr>
      </a:lvl3pPr>
      <a:lvl4pPr marL="5114367">
        <a:defRPr>
          <a:latin typeface="+mn-lt"/>
          <a:ea typeface="+mn-ea"/>
          <a:cs typeface="+mn-cs"/>
        </a:defRPr>
      </a:lvl4pPr>
      <a:lvl5pPr marL="6819156">
        <a:defRPr>
          <a:latin typeface="+mn-lt"/>
          <a:ea typeface="+mn-ea"/>
          <a:cs typeface="+mn-cs"/>
        </a:defRPr>
      </a:lvl5pPr>
      <a:lvl6pPr marL="8523945">
        <a:defRPr>
          <a:latin typeface="+mn-lt"/>
          <a:ea typeface="+mn-ea"/>
          <a:cs typeface="+mn-cs"/>
        </a:defRPr>
      </a:lvl6pPr>
      <a:lvl7pPr marL="10228735">
        <a:defRPr>
          <a:latin typeface="+mn-lt"/>
          <a:ea typeface="+mn-ea"/>
          <a:cs typeface="+mn-cs"/>
        </a:defRPr>
      </a:lvl7pPr>
      <a:lvl8pPr marL="11933523">
        <a:defRPr>
          <a:latin typeface="+mn-lt"/>
          <a:ea typeface="+mn-ea"/>
          <a:cs typeface="+mn-cs"/>
        </a:defRPr>
      </a:lvl8pPr>
      <a:lvl9pPr marL="13638313">
        <a:defRPr>
          <a:latin typeface="+mn-lt"/>
          <a:ea typeface="+mn-ea"/>
          <a:cs typeface="+mn-cs"/>
        </a:defRPr>
      </a:lvl9pPr>
    </p:otherStyle>
  </p:txStyles>
  <p:extLst>
    <p:ext uri="{27BBF7A9-308A-43DC-89C8-2F10F3537804}">
      <p15:sldGuideLst xmlns:p15="http://schemas.microsoft.com/office/powerpoint/2012/main">
        <p15:guide id="1" orient="horz" pos="672">
          <p15:clr>
            <a:srgbClr val="F26B43"/>
          </p15:clr>
        </p15:guide>
        <p15:guide id="2" pos="624">
          <p15:clr>
            <a:srgbClr val="F26B43"/>
          </p15:clr>
        </p15:guide>
        <p15:guide id="3" pos="14688">
          <p15:clr>
            <a:srgbClr val="F26B43"/>
          </p15:clr>
        </p15:guide>
        <p15:guide id="4" orient="horz" pos="796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6.bin"/><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notesSlide" Target="../notesSlides/notesSlide21.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slideLayout" Target="../slideLayouts/slideLayout21.xml"/><Relationship Id="rId1" Type="http://schemas.openxmlformats.org/officeDocument/2006/relationships/tags" Target="../tags/tag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jfif"/><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1737360" y="5376672"/>
            <a:ext cx="14593824" cy="3840480"/>
          </a:xfrm>
          <a:prstGeom prst="rect">
            <a:avLst/>
          </a:prstGeom>
          <a:noFill/>
          <a:ln/>
        </p:spPr>
        <p:txBody>
          <a:bodyPr wrap="square" rtlCol="0" anchor="ctr"/>
          <a:lstStyle/>
          <a:p>
            <a:pPr marL="0" indent="0" algn="l">
              <a:buNone/>
            </a:pPr>
            <a:r>
              <a:rPr lang="en-US" sz="8000" b="1" dirty="0">
                <a:solidFill>
                  <a:srgbClr val="3A4545"/>
                </a:solidFill>
              </a:rPr>
              <a:t>Correla Ltd</a:t>
            </a:r>
            <a:endParaRPr lang="en-US" sz="8000" dirty="0"/>
          </a:p>
        </p:txBody>
      </p:sp>
      <p:sp>
        <p:nvSpPr>
          <p:cNvPr id="3" name="Text 1"/>
          <p:cNvSpPr/>
          <p:nvPr/>
        </p:nvSpPr>
        <p:spPr>
          <a:xfrm>
            <a:off x="1737360" y="9985248"/>
            <a:ext cx="10424160" cy="960120"/>
          </a:xfrm>
          <a:prstGeom prst="rect">
            <a:avLst/>
          </a:prstGeom>
          <a:noFill/>
          <a:ln/>
        </p:spPr>
        <p:txBody>
          <a:bodyPr wrap="square" rtlCol="0" anchor="ctr"/>
          <a:lstStyle/>
          <a:p>
            <a:pPr marL="0" indent="0" algn="l">
              <a:buNone/>
            </a:pPr>
            <a:r>
              <a:rPr lang="en-US" sz="6000" dirty="0">
                <a:solidFill>
                  <a:srgbClr val="3A4545"/>
                </a:solidFill>
              </a:rPr>
              <a:t>Gender Pay Gap Reporting</a:t>
            </a:r>
            <a:endParaRPr lang="en-US" sz="6000" dirty="0"/>
          </a:p>
        </p:txBody>
      </p:sp>
      <p:sp>
        <p:nvSpPr>
          <p:cNvPr id="4" name="Text 2"/>
          <p:cNvSpPr/>
          <p:nvPr/>
        </p:nvSpPr>
        <p:spPr>
          <a:xfrm>
            <a:off x="1737360" y="11212068"/>
            <a:ext cx="11445240" cy="960120"/>
          </a:xfrm>
          <a:prstGeom prst="rect">
            <a:avLst/>
          </a:prstGeom>
          <a:noFill/>
          <a:ln/>
        </p:spPr>
        <p:txBody>
          <a:bodyPr wrap="square" rtlCol="0" anchor="ctr"/>
          <a:lstStyle/>
          <a:p>
            <a:pPr marL="0" indent="0" algn="l">
              <a:buNone/>
            </a:pPr>
            <a:r>
              <a:rPr lang="en-US" sz="4800" dirty="0">
                <a:solidFill>
                  <a:srgbClr val="3A4545"/>
                </a:solidFill>
              </a:rPr>
              <a:t>for dataset: 2026 GPG (Apr 2025 Data)</a:t>
            </a:r>
            <a:endParaRPr lang="en-US" sz="4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0" y="2880360"/>
            <a:ext cx="34747200" cy="960120"/>
          </a:xfrm>
          <a:prstGeom prst="rect">
            <a:avLst/>
          </a:prstGeom>
          <a:noFill/>
          <a:ln/>
        </p:spPr>
        <p:txBody>
          <a:bodyPr wrap="square" rtlCol="0" anchor="ctr"/>
          <a:lstStyle/>
          <a:p>
            <a:pPr marL="0" indent="0" algn="ctr">
              <a:buNone/>
            </a:pPr>
            <a:r>
              <a:rPr lang="en-US" sz="5400" dirty="0">
                <a:solidFill>
                  <a:srgbClr val="44546A"/>
                </a:solidFill>
              </a:rPr>
              <a:t>Pay Gaps by Quartiles</a:t>
            </a:r>
            <a:endParaRPr lang="en-US" sz="5400" dirty="0"/>
          </a:p>
        </p:txBody>
      </p:sp>
      <p:pic>
        <p:nvPicPr>
          <p:cNvPr id="3" name="Image 0" descr="preencoded.png"/>
          <p:cNvPicPr>
            <a:picLocks noChangeAspect="1"/>
          </p:cNvPicPr>
          <p:nvPr/>
        </p:nvPicPr>
        <p:blipFill>
          <a:blip r:embed="rId3"/>
          <a:stretch>
            <a:fillRect/>
          </a:stretch>
        </p:blipFill>
        <p:spPr>
          <a:xfrm>
            <a:off x="3474720" y="4608576"/>
            <a:ext cx="18763488" cy="13057632"/>
          </a:xfrm>
          <a:prstGeom prst="rect">
            <a:avLst/>
          </a:prstGeom>
        </p:spPr>
      </p:pic>
      <p:sp>
        <p:nvSpPr>
          <p:cNvPr id="4" name="Text 1"/>
          <p:cNvSpPr/>
          <p:nvPr/>
        </p:nvSpPr>
        <p:spPr>
          <a:xfrm>
            <a:off x="23628096" y="1920240"/>
            <a:ext cx="9034272" cy="17282160"/>
          </a:xfrm>
          <a:prstGeom prst="rect">
            <a:avLst/>
          </a:prstGeom>
          <a:noFill/>
          <a:ln/>
        </p:spPr>
        <p:txBody>
          <a:bodyPr wrap="square" rtlCol="0" anchor="ctr"/>
          <a:lstStyle/>
          <a:p>
            <a:pPr marL="0" indent="0" algn="l">
              <a:buNone/>
            </a:pPr>
            <a:r>
              <a:rPr lang="en-US" sz="4800" dirty="0">
                <a:solidFill>
                  <a:srgbClr val="44546A"/>
                </a:solidFill>
              </a:rPr>
              <a:t>Each Quartile has its own separate pay gap, comparing them shows what levels of pay present the key imbalances and breaks down your organisation’s overall pay gap.</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0" y="2880360"/>
            <a:ext cx="34747200" cy="960120"/>
          </a:xfrm>
          <a:prstGeom prst="rect">
            <a:avLst/>
          </a:prstGeom>
          <a:noFill/>
          <a:ln/>
        </p:spPr>
        <p:txBody>
          <a:bodyPr wrap="square" rtlCol="0" anchor="ctr"/>
          <a:lstStyle/>
          <a:p>
            <a:pPr marL="0" indent="0" algn="ctr">
              <a:buNone/>
            </a:pPr>
            <a:r>
              <a:rPr lang="en-US" sz="5400" dirty="0">
                <a:solidFill>
                  <a:srgbClr val="44546A"/>
                </a:solidFill>
              </a:rPr>
              <a:t>Pay Ranges by Quartiles</a:t>
            </a:r>
            <a:endParaRPr lang="en-US" sz="5400" dirty="0"/>
          </a:p>
        </p:txBody>
      </p:sp>
      <p:pic>
        <p:nvPicPr>
          <p:cNvPr id="3" name="Image 0" descr="preencoded.png"/>
          <p:cNvPicPr>
            <a:picLocks noChangeAspect="1"/>
          </p:cNvPicPr>
          <p:nvPr/>
        </p:nvPicPr>
        <p:blipFill>
          <a:blip r:embed="rId3"/>
          <a:stretch>
            <a:fillRect/>
          </a:stretch>
        </p:blipFill>
        <p:spPr>
          <a:xfrm>
            <a:off x="3474720" y="4608576"/>
            <a:ext cx="18763488" cy="13057632"/>
          </a:xfrm>
          <a:prstGeom prst="rect">
            <a:avLst/>
          </a:prstGeom>
        </p:spPr>
      </p:pic>
      <p:sp>
        <p:nvSpPr>
          <p:cNvPr id="4" name="Text 1"/>
          <p:cNvSpPr/>
          <p:nvPr/>
        </p:nvSpPr>
        <p:spPr>
          <a:xfrm>
            <a:off x="23628096" y="1920240"/>
            <a:ext cx="9034272" cy="17282160"/>
          </a:xfrm>
          <a:prstGeom prst="rect">
            <a:avLst/>
          </a:prstGeom>
          <a:noFill/>
          <a:ln/>
        </p:spPr>
        <p:txBody>
          <a:bodyPr wrap="square" rtlCol="0" anchor="ctr"/>
          <a:lstStyle/>
          <a:p>
            <a:pPr marL="0" indent="0" algn="l">
              <a:buNone/>
            </a:pPr>
            <a:r>
              <a:rPr lang="en-US" sz="4800" dirty="0">
                <a:solidFill>
                  <a:srgbClr val="44546A"/>
                </a:solidFill>
              </a:rPr>
              <a:t>This chart shows you the pay ranges that provide the averages of Mean and Median for comparison.</a:t>
            </a:r>
            <a:endParaRPr lang="en-US" sz="4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assets/img/pptx/Group_171.png"/>
          <p:cNvPicPr>
            <a:picLocks noChangeAspect="1"/>
          </p:cNvPicPr>
          <p:nvPr/>
        </p:nvPicPr>
        <p:blipFill>
          <a:blip r:embed="rId3"/>
          <a:stretch>
            <a:fillRect/>
          </a:stretch>
        </p:blipFill>
        <p:spPr>
          <a:xfrm>
            <a:off x="4169664" y="1920240"/>
            <a:ext cx="30577536" cy="17282160"/>
          </a:xfrm>
          <a:prstGeom prst="rect">
            <a:avLst/>
          </a:prstGeom>
        </p:spPr>
      </p:pic>
      <p:sp>
        <p:nvSpPr>
          <p:cNvPr id="3" name="Text 0"/>
          <p:cNvSpPr/>
          <p:nvPr/>
        </p:nvSpPr>
        <p:spPr>
          <a:xfrm>
            <a:off x="0" y="8641080"/>
            <a:ext cx="34747200" cy="1920240"/>
          </a:xfrm>
          <a:prstGeom prst="rect">
            <a:avLst/>
          </a:prstGeom>
          <a:noFill/>
          <a:ln/>
        </p:spPr>
        <p:txBody>
          <a:bodyPr wrap="square" rtlCol="0" anchor="ctr"/>
          <a:lstStyle/>
          <a:p>
            <a:pPr marL="0" indent="0" algn="ctr">
              <a:buNone/>
            </a:pPr>
            <a:r>
              <a:rPr lang="en-US" sz="13800" b="1" dirty="0">
                <a:solidFill>
                  <a:srgbClr val="202526"/>
                </a:solidFill>
              </a:rPr>
              <a:t>Bonus</a:t>
            </a:r>
            <a:endParaRPr lang="en-US" sz="13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0" y="2880360"/>
            <a:ext cx="34747200" cy="960120"/>
          </a:xfrm>
          <a:prstGeom prst="rect">
            <a:avLst/>
          </a:prstGeom>
          <a:noFill/>
          <a:ln/>
        </p:spPr>
        <p:txBody>
          <a:bodyPr wrap="square" rtlCol="0" anchor="ctr"/>
          <a:lstStyle/>
          <a:p>
            <a:pPr marL="0" indent="0" algn="ctr">
              <a:buNone/>
            </a:pPr>
            <a:r>
              <a:rPr lang="en-US" sz="5400" dirty="0">
                <a:solidFill>
                  <a:srgbClr val="44546A"/>
                </a:solidFill>
              </a:rPr>
              <a:t>Bonus metrics</a:t>
            </a:r>
            <a:endParaRPr lang="en-US" sz="5400" dirty="0"/>
          </a:p>
        </p:txBody>
      </p:sp>
      <p:pic>
        <p:nvPicPr>
          <p:cNvPr id="3" name="Image 0" descr="preencoded.png"/>
          <p:cNvPicPr>
            <a:picLocks noChangeAspect="1"/>
          </p:cNvPicPr>
          <p:nvPr/>
        </p:nvPicPr>
        <p:blipFill>
          <a:blip r:embed="rId3"/>
          <a:stretch>
            <a:fillRect/>
          </a:stretch>
        </p:blipFill>
        <p:spPr>
          <a:xfrm>
            <a:off x="0" y="3840480"/>
            <a:ext cx="34747200" cy="134416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0" y="2880360"/>
            <a:ext cx="34747200" cy="960120"/>
          </a:xfrm>
          <a:prstGeom prst="rect">
            <a:avLst/>
          </a:prstGeom>
          <a:noFill/>
          <a:ln/>
        </p:spPr>
        <p:txBody>
          <a:bodyPr wrap="square" rtlCol="0" anchor="ctr">
            <a:spAutoFit/>
          </a:bodyPr>
          <a:lstStyle/>
          <a:p>
            <a:pPr marL="0" indent="0" algn="ctr">
              <a:buNone/>
            </a:pPr>
            <a:r>
              <a:rPr lang="en-US" sz="5400" b="1" dirty="0">
                <a:solidFill>
                  <a:srgbClr val="44546A"/>
                </a:solidFill>
              </a:rPr>
              <a:t>Detailed Bonus Analysis By Quartiles</a:t>
            </a:r>
            <a:endParaRPr lang="en-US" sz="5400" dirty="0"/>
          </a:p>
        </p:txBody>
      </p:sp>
      <p:graphicFrame>
        <p:nvGraphicFramePr>
          <p:cNvPr id="15" name="Table 0"/>
          <p:cNvGraphicFramePr>
            <a:graphicFrameLocks noGrp="1"/>
          </p:cNvGraphicFramePr>
          <p:nvPr>
            <p:extLst>
              <p:ext uri="{D42A27DB-BD31-4B8C-83A1-F6EECF244321}">
                <p14:modId xmlns:p14="http://schemas.microsoft.com/office/powerpoint/2010/main" val="1579011935"/>
              </p:ext>
            </p:extLst>
          </p:nvPr>
        </p:nvGraphicFramePr>
        <p:xfrm>
          <a:off x="1737360" y="4800600"/>
          <a:ext cx="31272480" cy="13441680"/>
        </p:xfrm>
        <a:graphic>
          <a:graphicData uri="http://schemas.openxmlformats.org/drawingml/2006/table">
            <a:tbl>
              <a:tblPr/>
              <a:tblGrid>
                <a:gridCol w="3909060">
                  <a:extLst>
                    <a:ext uri="{9D8B030D-6E8A-4147-A177-3AD203B41FA5}">
                      <a16:colId xmlns:a16="http://schemas.microsoft.com/office/drawing/2014/main" val="20000"/>
                    </a:ext>
                  </a:extLst>
                </a:gridCol>
                <a:gridCol w="3909060">
                  <a:extLst>
                    <a:ext uri="{9D8B030D-6E8A-4147-A177-3AD203B41FA5}">
                      <a16:colId xmlns:a16="http://schemas.microsoft.com/office/drawing/2014/main" val="20001"/>
                    </a:ext>
                  </a:extLst>
                </a:gridCol>
                <a:gridCol w="3909060">
                  <a:extLst>
                    <a:ext uri="{9D8B030D-6E8A-4147-A177-3AD203B41FA5}">
                      <a16:colId xmlns:a16="http://schemas.microsoft.com/office/drawing/2014/main" val="20002"/>
                    </a:ext>
                  </a:extLst>
                </a:gridCol>
                <a:gridCol w="3909060">
                  <a:extLst>
                    <a:ext uri="{9D8B030D-6E8A-4147-A177-3AD203B41FA5}">
                      <a16:colId xmlns:a16="http://schemas.microsoft.com/office/drawing/2014/main" val="20003"/>
                    </a:ext>
                  </a:extLst>
                </a:gridCol>
                <a:gridCol w="3909060">
                  <a:extLst>
                    <a:ext uri="{9D8B030D-6E8A-4147-A177-3AD203B41FA5}">
                      <a16:colId xmlns:a16="http://schemas.microsoft.com/office/drawing/2014/main" val="20004"/>
                    </a:ext>
                  </a:extLst>
                </a:gridCol>
                <a:gridCol w="3909060">
                  <a:extLst>
                    <a:ext uri="{9D8B030D-6E8A-4147-A177-3AD203B41FA5}">
                      <a16:colId xmlns:a16="http://schemas.microsoft.com/office/drawing/2014/main" val="20005"/>
                    </a:ext>
                  </a:extLst>
                </a:gridCol>
                <a:gridCol w="3909060">
                  <a:extLst>
                    <a:ext uri="{9D8B030D-6E8A-4147-A177-3AD203B41FA5}">
                      <a16:colId xmlns:a16="http://schemas.microsoft.com/office/drawing/2014/main" val="20006"/>
                    </a:ext>
                  </a:extLst>
                </a:gridCol>
                <a:gridCol w="3909060">
                  <a:extLst>
                    <a:ext uri="{9D8B030D-6E8A-4147-A177-3AD203B41FA5}">
                      <a16:colId xmlns:a16="http://schemas.microsoft.com/office/drawing/2014/main" val="20007"/>
                    </a:ext>
                  </a:extLst>
                </a:gridCol>
              </a:tblGrid>
              <a:tr h="2688336">
                <a:tc>
                  <a:txBody>
                    <a:bodyPr/>
                    <a:lstStyle/>
                    <a:p>
                      <a:pPr marL="0" indent="0" algn="ctr">
                        <a:buNone/>
                      </a:pPr>
                      <a:r>
                        <a:rPr lang="en-US" sz="4000" dirty="0">
                          <a:solidFill>
                            <a:srgbClr val="F1F1F1"/>
                          </a:solidFill>
                        </a:rPr>
                        <a:t>Group</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Mean Bonus Pay Males</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Mean Bonus Pay Females</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Bonus Pay Gap (mean)</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Bonus Pay Gap (median)</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Percentage of Males</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Percentage of Females</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Contribution to Bonus Pay Gap</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extLst>
                  <a:ext uri="{0D108BD9-81ED-4DB2-BD59-A6C34878D82A}">
                    <a16:rowId xmlns:a16="http://schemas.microsoft.com/office/drawing/2014/main" val="10000"/>
                  </a:ext>
                </a:extLst>
              </a:tr>
              <a:tr h="2688336">
                <a:tc>
                  <a:txBody>
                    <a:bodyPr/>
                    <a:lstStyle/>
                    <a:p>
                      <a:pPr marL="0" indent="0" algn="ctr">
                        <a:buNone/>
                      </a:pPr>
                      <a:r>
                        <a:rPr lang="en-US" sz="4000" dirty="0">
                          <a:solidFill>
                            <a:srgbClr val="44546A"/>
                          </a:solidFill>
                        </a:rPr>
                        <a:t>Lower quartile</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927.13</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784.74</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15.36%</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17.4%</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45.59%</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54.41%</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-0.49%</a:t>
                      </a:r>
                      <a:endParaRPr lang="en-US" sz="4000" dirty="0"/>
                    </a:p>
                  </a:txBody>
                  <a:tcPr anchor="ctr">
                    <a:lnL w="0" cap="flat" cmpd="sng" algn="ctr">
                      <a:noFill/>
                    </a:lnL>
                    <a:lnR w="0" cap="flat" cmpd="sng" algn="ctr">
                      <a:noFill/>
                    </a:lnR>
                    <a:lnT w="0" cap="flat" cmpd="sng" algn="ctr">
                      <a:noFill/>
                    </a:lnT>
                    <a:lnB w="0" cap="flat" cmpd="sng" algn="ctr">
                      <a:noFill/>
                    </a:lnB>
                  </a:tcPr>
                </a:tc>
                <a:extLst>
                  <a:ext uri="{0D108BD9-81ED-4DB2-BD59-A6C34878D82A}">
                    <a16:rowId xmlns:a16="http://schemas.microsoft.com/office/drawing/2014/main" val="10001"/>
                  </a:ext>
                </a:extLst>
              </a:tr>
              <a:tr h="2688336">
                <a:tc>
                  <a:txBody>
                    <a:bodyPr/>
                    <a:lstStyle/>
                    <a:p>
                      <a:pPr marL="0" indent="0" algn="ctr">
                        <a:buNone/>
                      </a:pPr>
                      <a:r>
                        <a:rPr lang="en-US" sz="4000" dirty="0">
                          <a:solidFill>
                            <a:srgbClr val="44546A"/>
                          </a:solidFill>
                        </a:rPr>
                        <a:t>Lower middle quartile</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2219.55</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2305.80</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-3.89%</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2.58%</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49.25%</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50.75%</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-1.86%</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extLst>
                  <a:ext uri="{0D108BD9-81ED-4DB2-BD59-A6C34878D82A}">
                    <a16:rowId xmlns:a16="http://schemas.microsoft.com/office/drawing/2014/main" val="10002"/>
                  </a:ext>
                </a:extLst>
              </a:tr>
              <a:tr h="2688336">
                <a:tc>
                  <a:txBody>
                    <a:bodyPr/>
                    <a:lstStyle/>
                    <a:p>
                      <a:pPr marL="0" indent="0" algn="ctr">
                        <a:buNone/>
                      </a:pPr>
                      <a:r>
                        <a:rPr lang="en-US" sz="4000" dirty="0">
                          <a:solidFill>
                            <a:srgbClr val="44546A"/>
                          </a:solidFill>
                        </a:rPr>
                        <a:t>Upper middle quartile</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4447.46</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4487.57</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-0.9%</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-0.1%</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54.41%</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45.59%</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0.98%</a:t>
                      </a:r>
                      <a:endParaRPr lang="en-US" sz="4000" dirty="0"/>
                    </a:p>
                  </a:txBody>
                  <a:tcPr anchor="ctr">
                    <a:lnL w="0" cap="flat" cmpd="sng" algn="ctr">
                      <a:noFill/>
                    </a:lnL>
                    <a:lnR w="0" cap="flat" cmpd="sng" algn="ctr">
                      <a:noFill/>
                    </a:lnR>
                    <a:lnT w="0" cap="flat" cmpd="sng" algn="ctr">
                      <a:noFill/>
                    </a:lnT>
                    <a:lnB w="0" cap="flat" cmpd="sng" algn="ctr">
                      <a:noFill/>
                    </a:lnB>
                  </a:tcPr>
                </a:tc>
                <a:extLst>
                  <a:ext uri="{0D108BD9-81ED-4DB2-BD59-A6C34878D82A}">
                    <a16:rowId xmlns:a16="http://schemas.microsoft.com/office/drawing/2014/main" val="10003"/>
                  </a:ext>
                </a:extLst>
              </a:tr>
              <a:tr h="2688336">
                <a:tc>
                  <a:txBody>
                    <a:bodyPr/>
                    <a:lstStyle/>
                    <a:p>
                      <a:pPr marL="0" indent="0" algn="ctr">
                        <a:buNone/>
                      </a:pPr>
                      <a:r>
                        <a:rPr lang="en-US" sz="4000" dirty="0">
                          <a:solidFill>
                            <a:srgbClr val="44546A"/>
                          </a:solidFill>
                        </a:rPr>
                        <a:t>Upper quartile</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12846.65</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14993.87</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-16.71%</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1.64%</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62.69%</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37.31%</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14.57%</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0" y="2880360"/>
            <a:ext cx="34747200" cy="960120"/>
          </a:xfrm>
          <a:prstGeom prst="rect">
            <a:avLst/>
          </a:prstGeom>
          <a:noFill/>
          <a:ln/>
        </p:spPr>
        <p:txBody>
          <a:bodyPr wrap="square" rtlCol="0" anchor="ctr"/>
          <a:lstStyle/>
          <a:p>
            <a:pPr marL="0" indent="0" algn="ctr">
              <a:buNone/>
            </a:pPr>
            <a:r>
              <a:rPr lang="en-US" sz="5400" dirty="0">
                <a:solidFill>
                  <a:srgbClr val="44546A"/>
                </a:solidFill>
              </a:rPr>
              <a:t>Contribution of Each Quartile to the Bonus Gap</a:t>
            </a:r>
            <a:endParaRPr lang="en-US" sz="5400" dirty="0"/>
          </a:p>
        </p:txBody>
      </p:sp>
      <p:pic>
        <p:nvPicPr>
          <p:cNvPr id="3" name="Image 0" descr="preencoded.png"/>
          <p:cNvPicPr>
            <a:picLocks noChangeAspect="1"/>
          </p:cNvPicPr>
          <p:nvPr/>
        </p:nvPicPr>
        <p:blipFill>
          <a:blip r:embed="rId3"/>
          <a:stretch>
            <a:fillRect/>
          </a:stretch>
        </p:blipFill>
        <p:spPr>
          <a:xfrm>
            <a:off x="3474720" y="4608576"/>
            <a:ext cx="18763488" cy="13057632"/>
          </a:xfrm>
          <a:prstGeom prst="rect">
            <a:avLst/>
          </a:prstGeom>
        </p:spPr>
      </p:pic>
      <p:sp>
        <p:nvSpPr>
          <p:cNvPr id="4" name="Text 1"/>
          <p:cNvSpPr/>
          <p:nvPr/>
        </p:nvSpPr>
        <p:spPr>
          <a:xfrm>
            <a:off x="23628096" y="1920240"/>
            <a:ext cx="9034272" cy="17282160"/>
          </a:xfrm>
          <a:prstGeom prst="rect">
            <a:avLst/>
          </a:prstGeom>
          <a:noFill/>
          <a:ln/>
        </p:spPr>
        <p:txBody>
          <a:bodyPr wrap="square" rtlCol="0" anchor="ctr"/>
          <a:lstStyle/>
          <a:p>
            <a:pPr marL="0" indent="0" algn="l">
              <a:buNone/>
            </a:pPr>
            <a:r>
              <a:rPr lang="en-US" sz="4800" dirty="0">
                <a:solidFill>
                  <a:srgbClr val="44546A"/>
                </a:solidFill>
              </a:rPr>
              <a:t>The Contribution section shows how a given sub-category (i.e. Quartile) contributes in percentage points towards your mean bonus pay gap.</a:t>
            </a:r>
            <a:endParaRPr lang="en-US" sz="4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0" y="2880360"/>
            <a:ext cx="34747200" cy="960120"/>
          </a:xfrm>
          <a:prstGeom prst="rect">
            <a:avLst/>
          </a:prstGeom>
          <a:noFill/>
          <a:ln/>
        </p:spPr>
        <p:txBody>
          <a:bodyPr wrap="square" rtlCol="0" anchor="ctr"/>
          <a:lstStyle/>
          <a:p>
            <a:pPr marL="0" indent="0" algn="ctr">
              <a:buNone/>
            </a:pPr>
            <a:r>
              <a:rPr lang="en-US" sz="5400" dirty="0">
                <a:solidFill>
                  <a:srgbClr val="44546A"/>
                </a:solidFill>
              </a:rPr>
              <a:t>Bonus Workforce Representation by Quartiles</a:t>
            </a:r>
            <a:endParaRPr lang="en-US" sz="5400" dirty="0"/>
          </a:p>
        </p:txBody>
      </p:sp>
      <p:pic>
        <p:nvPicPr>
          <p:cNvPr id="3" name="Image 0" descr="preencoded.png"/>
          <p:cNvPicPr>
            <a:picLocks noChangeAspect="1"/>
          </p:cNvPicPr>
          <p:nvPr/>
        </p:nvPicPr>
        <p:blipFill>
          <a:blip r:embed="rId3"/>
          <a:stretch>
            <a:fillRect/>
          </a:stretch>
        </p:blipFill>
        <p:spPr>
          <a:xfrm>
            <a:off x="3474720" y="4608576"/>
            <a:ext cx="18763488" cy="13057632"/>
          </a:xfrm>
          <a:prstGeom prst="rect">
            <a:avLst/>
          </a:prstGeom>
        </p:spPr>
      </p:pic>
      <p:sp>
        <p:nvSpPr>
          <p:cNvPr id="4" name="Text 1"/>
          <p:cNvSpPr/>
          <p:nvPr/>
        </p:nvSpPr>
        <p:spPr>
          <a:xfrm>
            <a:off x="23628096" y="1920240"/>
            <a:ext cx="9034272" cy="17282160"/>
          </a:xfrm>
          <a:prstGeom prst="rect">
            <a:avLst/>
          </a:prstGeom>
          <a:noFill/>
          <a:ln/>
        </p:spPr>
        <p:txBody>
          <a:bodyPr wrap="square" rtlCol="0" anchor="ctr"/>
          <a:lstStyle/>
          <a:p>
            <a:pPr marL="0" indent="0" algn="l">
              <a:buNone/>
            </a:pPr>
            <a:r>
              <a:rPr lang="en-US" sz="4800" dirty="0">
                <a:solidFill>
                  <a:srgbClr val="44546A"/>
                </a:solidFill>
              </a:rPr>
              <a:t>This graph shows the data broken down into 4 equally sized groups ranging from the lowest to the highest paid employees. This graph shows the difference in the actual numbers of employees within the separate bonus pay quartiles.</a:t>
            </a:r>
            <a:endParaRPr lang="en-US" sz="4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0" y="2880360"/>
            <a:ext cx="34747200" cy="960120"/>
          </a:xfrm>
          <a:prstGeom prst="rect">
            <a:avLst/>
          </a:prstGeom>
          <a:noFill/>
          <a:ln/>
        </p:spPr>
        <p:txBody>
          <a:bodyPr wrap="square" rtlCol="0" anchor="ctr"/>
          <a:lstStyle/>
          <a:p>
            <a:pPr marL="0" indent="0" algn="ctr">
              <a:buNone/>
            </a:pPr>
            <a:r>
              <a:rPr lang="en-US" sz="5400" dirty="0">
                <a:solidFill>
                  <a:srgbClr val="44546A"/>
                </a:solidFill>
              </a:rPr>
              <a:t>Bonus Gaps by Quartiles</a:t>
            </a:r>
            <a:endParaRPr lang="en-US" sz="5400" dirty="0"/>
          </a:p>
        </p:txBody>
      </p:sp>
      <p:pic>
        <p:nvPicPr>
          <p:cNvPr id="3" name="Image 0" descr="preencoded.png"/>
          <p:cNvPicPr>
            <a:picLocks noChangeAspect="1"/>
          </p:cNvPicPr>
          <p:nvPr/>
        </p:nvPicPr>
        <p:blipFill>
          <a:blip r:embed="rId3"/>
          <a:stretch>
            <a:fillRect/>
          </a:stretch>
        </p:blipFill>
        <p:spPr>
          <a:xfrm>
            <a:off x="3474720" y="4608576"/>
            <a:ext cx="18763488" cy="13057632"/>
          </a:xfrm>
          <a:prstGeom prst="rect">
            <a:avLst/>
          </a:prstGeom>
        </p:spPr>
      </p:pic>
      <p:sp>
        <p:nvSpPr>
          <p:cNvPr id="4" name="Text 1"/>
          <p:cNvSpPr/>
          <p:nvPr/>
        </p:nvSpPr>
        <p:spPr>
          <a:xfrm>
            <a:off x="23628096" y="1920240"/>
            <a:ext cx="9034272" cy="17282160"/>
          </a:xfrm>
          <a:prstGeom prst="rect">
            <a:avLst/>
          </a:prstGeom>
          <a:noFill/>
          <a:ln/>
        </p:spPr>
        <p:txBody>
          <a:bodyPr wrap="square" rtlCol="0" anchor="ctr"/>
          <a:lstStyle/>
          <a:p>
            <a:pPr marL="0" indent="0" algn="l">
              <a:buNone/>
            </a:pPr>
            <a:r>
              <a:rPr lang="en-US" sz="4800" dirty="0">
                <a:solidFill>
                  <a:srgbClr val="44546A"/>
                </a:solidFill>
              </a:rPr>
              <a:t>Each Quartile has its own separate bonus pay gap, comparing them shows what levels of bonus pay present the key imbalances and breaks down your organisation’s overall bonus pay gap.</a:t>
            </a:r>
            <a:endParaRPr lang="en-US" sz="4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0" y="2880360"/>
            <a:ext cx="34747200" cy="960120"/>
          </a:xfrm>
          <a:prstGeom prst="rect">
            <a:avLst/>
          </a:prstGeom>
          <a:noFill/>
          <a:ln/>
        </p:spPr>
        <p:txBody>
          <a:bodyPr wrap="square" rtlCol="0" anchor="ctr"/>
          <a:lstStyle/>
          <a:p>
            <a:pPr marL="0" indent="0" algn="ctr">
              <a:buNone/>
            </a:pPr>
            <a:r>
              <a:rPr lang="en-US" sz="5400" dirty="0">
                <a:solidFill>
                  <a:srgbClr val="44546A"/>
                </a:solidFill>
              </a:rPr>
              <a:t>Bonus Ranges by Quartiles</a:t>
            </a:r>
            <a:endParaRPr lang="en-US" sz="5400" dirty="0"/>
          </a:p>
        </p:txBody>
      </p:sp>
      <p:pic>
        <p:nvPicPr>
          <p:cNvPr id="3" name="Image 0" descr="preencoded.png"/>
          <p:cNvPicPr>
            <a:picLocks noChangeAspect="1"/>
          </p:cNvPicPr>
          <p:nvPr/>
        </p:nvPicPr>
        <p:blipFill>
          <a:blip r:embed="rId3"/>
          <a:stretch>
            <a:fillRect/>
          </a:stretch>
        </p:blipFill>
        <p:spPr>
          <a:xfrm>
            <a:off x="3474720" y="4608576"/>
            <a:ext cx="18763488" cy="13057632"/>
          </a:xfrm>
          <a:prstGeom prst="rect">
            <a:avLst/>
          </a:prstGeom>
        </p:spPr>
      </p:pic>
      <p:sp>
        <p:nvSpPr>
          <p:cNvPr id="4" name="Text 1"/>
          <p:cNvSpPr/>
          <p:nvPr/>
        </p:nvSpPr>
        <p:spPr>
          <a:xfrm>
            <a:off x="23628096" y="1920240"/>
            <a:ext cx="9034272" cy="17282160"/>
          </a:xfrm>
          <a:prstGeom prst="rect">
            <a:avLst/>
          </a:prstGeom>
          <a:noFill/>
          <a:ln/>
        </p:spPr>
        <p:txBody>
          <a:bodyPr wrap="square" rtlCol="0" anchor="ctr"/>
          <a:lstStyle/>
          <a:p>
            <a:pPr marL="0" indent="0" algn="l">
              <a:buNone/>
            </a:pPr>
            <a:r>
              <a:rPr lang="en-US" sz="4800" dirty="0">
                <a:solidFill>
                  <a:srgbClr val="44546A"/>
                </a:solidFill>
              </a:rPr>
              <a:t>This chart shows you the bonus pay ranges that provide the averages of Mean and Median for comparison.</a:t>
            </a:r>
            <a:endParaRPr lang="en-US" sz="4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0" y="2880360"/>
            <a:ext cx="34747200" cy="960120"/>
          </a:xfrm>
          <a:prstGeom prst="rect">
            <a:avLst/>
          </a:prstGeom>
          <a:noFill/>
          <a:ln/>
        </p:spPr>
        <p:txBody>
          <a:bodyPr wrap="square" rtlCol="0" anchor="ctr"/>
          <a:lstStyle/>
          <a:p>
            <a:pPr marL="0" indent="0" algn="ctr">
              <a:buNone/>
            </a:pPr>
            <a:r>
              <a:rPr lang="en-US" sz="5400" b="1" dirty="0">
                <a:solidFill>
                  <a:srgbClr val="44546A"/>
                </a:solidFill>
              </a:rPr>
              <a:t>Glossary of terms</a:t>
            </a:r>
            <a:endParaRPr lang="en-US" sz="5400" dirty="0"/>
          </a:p>
        </p:txBody>
      </p:sp>
      <p:sp>
        <p:nvSpPr>
          <p:cNvPr id="3" name="Text 1"/>
          <p:cNvSpPr/>
          <p:nvPr/>
        </p:nvSpPr>
        <p:spPr>
          <a:xfrm>
            <a:off x="1389888" y="4416552"/>
            <a:ext cx="3474720" cy="960120"/>
          </a:xfrm>
          <a:prstGeom prst="rect">
            <a:avLst/>
          </a:prstGeom>
          <a:noFill/>
          <a:ln/>
        </p:spPr>
        <p:txBody>
          <a:bodyPr wrap="square" rtlCol="0" anchor="ctr"/>
          <a:lstStyle/>
          <a:p>
            <a:pPr marL="0" indent="0">
              <a:buNone/>
            </a:pPr>
            <a:r>
              <a:rPr lang="en-US" sz="4000" b="1" dirty="0">
                <a:solidFill>
                  <a:srgbClr val="44546A"/>
                </a:solidFill>
              </a:rPr>
              <a:t>Group: </a:t>
            </a:r>
            <a:endParaRPr lang="en-US" sz="4000" dirty="0"/>
          </a:p>
        </p:txBody>
      </p:sp>
      <p:sp>
        <p:nvSpPr>
          <p:cNvPr id="4" name="Text 2"/>
          <p:cNvSpPr/>
          <p:nvPr/>
        </p:nvSpPr>
        <p:spPr>
          <a:xfrm>
            <a:off x="1389888" y="5376672"/>
            <a:ext cx="31272480" cy="768096"/>
          </a:xfrm>
          <a:prstGeom prst="rect">
            <a:avLst/>
          </a:prstGeom>
          <a:noFill/>
          <a:ln/>
        </p:spPr>
        <p:txBody>
          <a:bodyPr wrap="square" rtlCol="0" anchor="ctr"/>
          <a:lstStyle/>
          <a:p>
            <a:pPr marL="0" indent="0">
              <a:buNone/>
            </a:pPr>
            <a:r>
              <a:rPr lang="en-US" sz="4000" dirty="0">
                <a:solidFill>
                  <a:srgbClr val="44546A"/>
                </a:solidFill>
              </a:rPr>
              <a:t>The name of the groups is taken from your data, using the same terms you have mapped in the Pay Equity Analytics app.</a:t>
            </a:r>
            <a:endParaRPr lang="en-US" sz="4000" dirty="0"/>
          </a:p>
        </p:txBody>
      </p:sp>
      <p:sp>
        <p:nvSpPr>
          <p:cNvPr id="5" name="Text 3"/>
          <p:cNvSpPr/>
          <p:nvPr/>
        </p:nvSpPr>
        <p:spPr>
          <a:xfrm>
            <a:off x="1389888" y="6336792"/>
            <a:ext cx="5212080" cy="960120"/>
          </a:xfrm>
          <a:prstGeom prst="rect">
            <a:avLst/>
          </a:prstGeom>
          <a:noFill/>
          <a:ln/>
        </p:spPr>
        <p:txBody>
          <a:bodyPr wrap="square" rtlCol="0" anchor="ctr"/>
          <a:lstStyle/>
          <a:p>
            <a:pPr marL="0" indent="0">
              <a:buNone/>
            </a:pPr>
            <a:r>
              <a:rPr lang="en-US" sz="4000" b="1" dirty="0">
                <a:solidFill>
                  <a:srgbClr val="44546A"/>
                </a:solidFill>
              </a:rPr>
              <a:t>Mean Pay Gap: </a:t>
            </a:r>
            <a:endParaRPr lang="en-US" sz="4000" dirty="0"/>
          </a:p>
        </p:txBody>
      </p:sp>
      <p:sp>
        <p:nvSpPr>
          <p:cNvPr id="6" name="Text 4"/>
          <p:cNvSpPr/>
          <p:nvPr/>
        </p:nvSpPr>
        <p:spPr>
          <a:xfrm>
            <a:off x="1389888" y="7296912"/>
            <a:ext cx="29535120" cy="1152144"/>
          </a:xfrm>
          <a:prstGeom prst="rect">
            <a:avLst/>
          </a:prstGeom>
          <a:noFill/>
          <a:ln/>
        </p:spPr>
        <p:txBody>
          <a:bodyPr wrap="square" rtlCol="0" anchor="ctr"/>
          <a:lstStyle/>
          <a:p>
            <a:pPr marL="0" indent="0">
              <a:buNone/>
            </a:pPr>
            <a:r>
              <a:rPr lang="en-US" sz="4000" dirty="0">
                <a:solidFill>
                  <a:srgbClr val="44546A"/>
                </a:solidFill>
              </a:rPr>
              <a:t>The raw difference between men's average pay and women's average pay, usually expressed as a percentage. This can be affected by outliers.</a:t>
            </a:r>
            <a:endParaRPr lang="en-US" sz="4000" dirty="0"/>
          </a:p>
        </p:txBody>
      </p:sp>
      <p:sp>
        <p:nvSpPr>
          <p:cNvPr id="7" name="Text 5"/>
          <p:cNvSpPr/>
          <p:nvPr/>
        </p:nvSpPr>
        <p:spPr>
          <a:xfrm>
            <a:off x="1389888" y="8833104"/>
            <a:ext cx="6949440" cy="960120"/>
          </a:xfrm>
          <a:prstGeom prst="rect">
            <a:avLst/>
          </a:prstGeom>
          <a:noFill/>
          <a:ln/>
        </p:spPr>
        <p:txBody>
          <a:bodyPr wrap="square" rtlCol="0" anchor="ctr"/>
          <a:lstStyle/>
          <a:p>
            <a:pPr marL="0" indent="0">
              <a:buNone/>
            </a:pPr>
            <a:r>
              <a:rPr lang="en-US" sz="4000" b="1" dirty="0">
                <a:solidFill>
                  <a:srgbClr val="44546A"/>
                </a:solidFill>
              </a:rPr>
              <a:t>Median Pay Gap: </a:t>
            </a:r>
            <a:endParaRPr lang="en-US" sz="4000" dirty="0"/>
          </a:p>
        </p:txBody>
      </p:sp>
      <p:sp>
        <p:nvSpPr>
          <p:cNvPr id="8" name="Text 6"/>
          <p:cNvSpPr/>
          <p:nvPr/>
        </p:nvSpPr>
        <p:spPr>
          <a:xfrm>
            <a:off x="1389888" y="9793224"/>
            <a:ext cx="27797760" cy="1651406"/>
          </a:xfrm>
          <a:prstGeom prst="rect">
            <a:avLst/>
          </a:prstGeom>
          <a:noFill/>
          <a:ln/>
        </p:spPr>
        <p:txBody>
          <a:bodyPr wrap="square" rtlCol="0" anchor="ctr"/>
          <a:lstStyle/>
          <a:p>
            <a:pPr marL="0" indent="0">
              <a:buNone/>
            </a:pPr>
            <a:r>
              <a:rPr lang="en-US" sz="4000" dirty="0">
                <a:solidFill>
                  <a:srgbClr val="44546A"/>
                </a:solidFill>
              </a:rPr>
              <a:t>The difference in pay between the middle-paid man and middle-paid woman in your organisation, usually expressed as a percentage. This is less affected by outliers.</a:t>
            </a:r>
            <a:endParaRPr lang="en-US" sz="4000" dirty="0"/>
          </a:p>
        </p:txBody>
      </p:sp>
      <p:sp>
        <p:nvSpPr>
          <p:cNvPr id="9" name="Text 7"/>
          <p:cNvSpPr/>
          <p:nvPr/>
        </p:nvSpPr>
        <p:spPr>
          <a:xfrm>
            <a:off x="1389888" y="11521440"/>
            <a:ext cx="3474720" cy="960120"/>
          </a:xfrm>
          <a:prstGeom prst="rect">
            <a:avLst/>
          </a:prstGeom>
          <a:noFill/>
          <a:ln/>
        </p:spPr>
        <p:txBody>
          <a:bodyPr wrap="square" rtlCol="0" anchor="ctr"/>
          <a:lstStyle/>
          <a:p>
            <a:pPr marL="0" indent="0">
              <a:buNone/>
            </a:pPr>
            <a:r>
              <a:rPr lang="en-US" sz="4000" b="1" dirty="0">
                <a:solidFill>
                  <a:srgbClr val="44546A"/>
                </a:solidFill>
              </a:rPr>
              <a:t>Quartile: </a:t>
            </a:r>
            <a:endParaRPr lang="en-US" sz="4000" dirty="0"/>
          </a:p>
        </p:txBody>
      </p:sp>
      <p:sp>
        <p:nvSpPr>
          <p:cNvPr id="10" name="Text 8"/>
          <p:cNvSpPr/>
          <p:nvPr/>
        </p:nvSpPr>
        <p:spPr>
          <a:xfrm>
            <a:off x="1389888" y="12481560"/>
            <a:ext cx="24323040" cy="1632204"/>
          </a:xfrm>
          <a:prstGeom prst="rect">
            <a:avLst/>
          </a:prstGeom>
          <a:noFill/>
          <a:ln/>
        </p:spPr>
        <p:txBody>
          <a:bodyPr wrap="square" rtlCol="0" anchor="ctr"/>
          <a:lstStyle/>
          <a:p>
            <a:pPr marL="0" indent="0">
              <a:buNone/>
            </a:pPr>
            <a:r>
              <a:rPr lang="en-US" sz="4000" dirty="0">
                <a:solidFill>
                  <a:srgbClr val="44546A"/>
                </a:solidFill>
              </a:rPr>
              <a:t>A division of your entire organisation into four groups of equal numbers, starting from the lowest-paid group (lower quartile) to your highest-paid group (upper quartile).</a:t>
            </a:r>
            <a:endParaRPr lang="en-US" sz="4000" dirty="0"/>
          </a:p>
        </p:txBody>
      </p:sp>
      <p:sp>
        <p:nvSpPr>
          <p:cNvPr id="11" name="Text 9"/>
          <p:cNvSpPr/>
          <p:nvPr/>
        </p:nvSpPr>
        <p:spPr>
          <a:xfrm>
            <a:off x="1389888" y="14209776"/>
            <a:ext cx="8686800" cy="960120"/>
          </a:xfrm>
          <a:prstGeom prst="rect">
            <a:avLst/>
          </a:prstGeom>
          <a:noFill/>
          <a:ln/>
        </p:spPr>
        <p:txBody>
          <a:bodyPr wrap="square" rtlCol="0" anchor="ctr"/>
          <a:lstStyle/>
          <a:p>
            <a:pPr marL="0" indent="0">
              <a:buNone/>
            </a:pPr>
            <a:r>
              <a:rPr lang="en-US" sz="4000" b="1" dirty="0">
                <a:solidFill>
                  <a:srgbClr val="44546A"/>
                </a:solidFill>
              </a:rPr>
              <a:t>Contribution to Pay Gap: </a:t>
            </a:r>
            <a:endParaRPr lang="en-US" sz="4000" dirty="0"/>
          </a:p>
        </p:txBody>
      </p:sp>
      <p:sp>
        <p:nvSpPr>
          <p:cNvPr id="12" name="Text 10"/>
          <p:cNvSpPr/>
          <p:nvPr/>
        </p:nvSpPr>
        <p:spPr>
          <a:xfrm>
            <a:off x="1389888" y="14977872"/>
            <a:ext cx="22585680" cy="2688336"/>
          </a:xfrm>
          <a:prstGeom prst="rect">
            <a:avLst/>
          </a:prstGeom>
          <a:noFill/>
          <a:ln/>
        </p:spPr>
        <p:txBody>
          <a:bodyPr wrap="square" rtlCol="0" anchor="ctr"/>
          <a:lstStyle/>
          <a:p>
            <a:pPr marL="0" indent="0">
              <a:buNone/>
            </a:pPr>
            <a:r>
              <a:rPr lang="en-US" sz="4000" dirty="0">
                <a:solidFill>
                  <a:srgbClr val="44546A"/>
                </a:solidFill>
              </a:rPr>
              <a:t>The number of percentage points a group contributes to your overall mean pay gap, whereby summing all your contributions per group will give you the mean pay gap. Using this, you will see which group contributes most to your organisation's pay gap.</a:t>
            </a:r>
            <a:endParaRPr lang="en-US" sz="4000" dirty="0"/>
          </a:p>
        </p:txBody>
      </p:sp>
      <p:pic>
        <p:nvPicPr>
          <p:cNvPr id="13" name="Image 0" descr="/assets/img/pdftemplate/Group-309.png"/>
          <p:cNvPicPr>
            <a:picLocks noChangeAspect="1"/>
          </p:cNvPicPr>
          <p:nvPr/>
        </p:nvPicPr>
        <p:blipFill>
          <a:blip r:embed="rId3"/>
          <a:stretch>
            <a:fillRect/>
          </a:stretch>
        </p:blipFill>
        <p:spPr>
          <a:xfrm>
            <a:off x="25017984" y="10561320"/>
            <a:ext cx="7644384" cy="72969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3474720" y="1920240"/>
            <a:ext cx="19110960" cy="17282160"/>
          </a:xfrm>
          <a:prstGeom prst="rect">
            <a:avLst/>
          </a:prstGeom>
          <a:noFill/>
          <a:ln/>
        </p:spPr>
        <p:txBody>
          <a:bodyPr wrap="square" rtlCol="0" anchor="ctr"/>
          <a:lstStyle/>
          <a:p>
            <a:pPr marL="0" indent="0" algn="l">
              <a:buNone/>
            </a:pPr>
            <a:r>
              <a:rPr lang="en-US" sz="4800" dirty="0">
                <a:solidFill>
                  <a:srgbClr val="44546A"/>
                </a:solidFill>
              </a:rPr>
              <a:t>This report has been produced for your organisation. It includes all the figures required for Gender Pay Reporting under the Employment Equality Act 1998 (Section 20A) (Gender Pay Gap Information) Regulations 2022.</a:t>
            </a:r>
            <a:endParaRPr lang="en-US" sz="4800" dirty="0"/>
          </a:p>
          <a:p>
            <a:pPr marL="0" indent="0" algn="l">
              <a:buNone/>
            </a:pPr>
            <a:endParaRPr lang="en-US" sz="4800" dirty="0"/>
          </a:p>
          <a:p>
            <a:pPr marL="0" indent="0" algn="l">
              <a:buNone/>
            </a:pPr>
            <a:r>
              <a:rPr lang="en-US" sz="4800" dirty="0">
                <a:solidFill>
                  <a:srgbClr val="44546A"/>
                </a:solidFill>
              </a:rPr>
              <a:t>It also provides a detailed analysis of all your datapoints mapped in the Gapsquare app. This allows your company to break down your organization-wide metrics into smaller groups of employees - for example, you could look at employees by age, job level, business unit, or any other custom label.</a:t>
            </a:r>
            <a:endParaRPr lang="en-US" sz="4800" dirty="0"/>
          </a:p>
        </p:txBody>
      </p:sp>
      <p:pic>
        <p:nvPicPr>
          <p:cNvPr id="3" name="Image 0" descr="/assets/img/pdftemplate/global-business-award.webp"/>
          <p:cNvPicPr>
            <a:picLocks noChangeAspect="1"/>
          </p:cNvPicPr>
          <p:nvPr/>
        </p:nvPicPr>
        <p:blipFill>
          <a:blip r:embed="rId3"/>
          <a:stretch>
            <a:fillRect/>
          </a:stretch>
        </p:blipFill>
        <p:spPr>
          <a:xfrm>
            <a:off x="26060400" y="11521440"/>
            <a:ext cx="6949440" cy="5760720"/>
          </a:xfrm>
          <a:prstGeom prst="rect">
            <a:avLst/>
          </a:prstGeom>
        </p:spPr>
      </p:pic>
      <p:pic>
        <p:nvPicPr>
          <p:cNvPr id="4" name="Image 1" descr="/assets/img/pptx/Mask-Group-46.sv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60400" y="3840480"/>
            <a:ext cx="6949440" cy="672084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AC51C76-FD51-B8C5-1E8D-082894F3856A}"/>
              </a:ext>
            </a:extLst>
          </p:cNvPr>
          <p:cNvSpPr>
            <a:spLocks noGrp="1"/>
          </p:cNvSpPr>
          <p:nvPr>
            <p:ph type="body" sz="quarter" idx="10"/>
          </p:nvPr>
        </p:nvSpPr>
        <p:spPr>
          <a:xfrm>
            <a:off x="1939997" y="8752038"/>
            <a:ext cx="14601062" cy="7494266"/>
          </a:xfrm>
        </p:spPr>
        <p:txBody>
          <a:bodyPr/>
          <a:lstStyle/>
          <a:p>
            <a:r>
              <a:rPr lang="en-GB" sz="3400" dirty="0"/>
              <a:t>We strive to create a diverse and inclusive workplace, where people can succeed regardless of their gender, sexual orientation, gender identity and expression, marital or civil partner status, race, religion or belief, colour, nationality, ethnic or national origin, disability, age or pregnancy. We know that if people can be themselves at work, they’ll be happier, more motivated and creative, and Correla will be a better organisation as a result.</a:t>
            </a:r>
          </a:p>
          <a:p>
            <a:endParaRPr lang="en-GB" sz="2400" dirty="0"/>
          </a:p>
          <a:p>
            <a:r>
              <a:rPr lang="en-GB" sz="3400" dirty="0"/>
              <a:t>Our people are the most valuable asset we have. We recognise the benefits of having talented people from a range of backgrounds, diverse groups and cultures who bring different perspectives,  life experiences and diversity of thinking to our business.</a:t>
            </a:r>
          </a:p>
          <a:p>
            <a:endParaRPr lang="en-GB" sz="2400" dirty="0"/>
          </a:p>
          <a:p>
            <a:r>
              <a:rPr lang="en-GB" sz="3400" dirty="0"/>
              <a:t>Our aim is to attract and retain the very best diverse talent to help create an exciting, innovative and successful business that enables us to deliver an exceptional experience for our customers but also provide rewarding careers for our people.</a:t>
            </a:r>
          </a:p>
          <a:p>
            <a:endParaRPr lang="en-GB" sz="3600" dirty="0"/>
          </a:p>
        </p:txBody>
      </p:sp>
      <p:sp>
        <p:nvSpPr>
          <p:cNvPr id="10" name="Text Placeholder 9">
            <a:extLst>
              <a:ext uri="{FF2B5EF4-FFF2-40B4-BE49-F238E27FC236}">
                <a16:creationId xmlns:a16="http://schemas.microsoft.com/office/drawing/2014/main" id="{5F050C8B-0393-227B-8AE9-7CE548518936}"/>
              </a:ext>
            </a:extLst>
          </p:cNvPr>
          <p:cNvSpPr>
            <a:spLocks noGrp="1"/>
          </p:cNvSpPr>
          <p:nvPr>
            <p:ph type="body" sz="quarter" idx="12"/>
          </p:nvPr>
        </p:nvSpPr>
        <p:spPr>
          <a:xfrm>
            <a:off x="1790701" y="1985590"/>
            <a:ext cx="15581770" cy="2931611"/>
          </a:xfrm>
        </p:spPr>
        <p:txBody>
          <a:bodyPr/>
          <a:lstStyle/>
          <a:p>
            <a:r>
              <a:rPr lang="en-GB" sz="8800" dirty="0"/>
              <a:t>Our commitment to Inclusion and Diversity</a:t>
            </a:r>
          </a:p>
        </p:txBody>
      </p:sp>
      <p:sp>
        <p:nvSpPr>
          <p:cNvPr id="12" name="Text Placeholder 11">
            <a:extLst>
              <a:ext uri="{FF2B5EF4-FFF2-40B4-BE49-F238E27FC236}">
                <a16:creationId xmlns:a16="http://schemas.microsoft.com/office/drawing/2014/main" id="{BFFC8BB3-7355-4947-9C6F-AD7460AB8E69}"/>
              </a:ext>
            </a:extLst>
          </p:cNvPr>
          <p:cNvSpPr>
            <a:spLocks noGrp="1"/>
          </p:cNvSpPr>
          <p:nvPr>
            <p:ph type="body" sz="quarter" idx="15"/>
          </p:nvPr>
        </p:nvSpPr>
        <p:spPr>
          <a:xfrm>
            <a:off x="1879272" y="5414241"/>
            <a:ext cx="13436928" cy="2650045"/>
          </a:xfrm>
        </p:spPr>
        <p:txBody>
          <a:bodyPr/>
          <a:lstStyle/>
          <a:p>
            <a:r>
              <a:rPr lang="en-GB" sz="4800" dirty="0"/>
              <a:t>At Correla, we want to leverage diversity by helping our colleagues to create an environment where they feel heard and supported to perform at their best.</a:t>
            </a:r>
          </a:p>
          <a:p>
            <a:endParaRPr lang="en-GB" sz="4800" dirty="0"/>
          </a:p>
        </p:txBody>
      </p:sp>
      <p:pic>
        <p:nvPicPr>
          <p:cNvPr id="3" name="Picture Placeholder 2" descr="People clapping">
            <a:extLst>
              <a:ext uri="{FF2B5EF4-FFF2-40B4-BE49-F238E27FC236}">
                <a16:creationId xmlns:a16="http://schemas.microsoft.com/office/drawing/2014/main" id="{361E2B69-C563-831D-B50E-BD7DF2985996}"/>
              </a:ext>
            </a:extLst>
          </p:cNvPr>
          <p:cNvPicPr>
            <a:picLocks noGrp="1" noChangeAspect="1"/>
          </p:cNvPicPr>
          <p:nvPr>
            <p:ph type="pic" sz="quarter" idx="14"/>
          </p:nvPr>
        </p:nvPicPr>
        <p:blipFill>
          <a:blip r:embed="rId2"/>
          <a:srcRect l="17401" r="17401"/>
          <a:stretch>
            <a:fillRect/>
          </a:stretch>
        </p:blipFill>
        <p:spPr/>
      </p:pic>
      <p:sp>
        <p:nvSpPr>
          <p:cNvPr id="7" name="Date Placeholder 6">
            <a:extLst>
              <a:ext uri="{FF2B5EF4-FFF2-40B4-BE49-F238E27FC236}">
                <a16:creationId xmlns:a16="http://schemas.microsoft.com/office/drawing/2014/main" id="{DB5E7ED3-866D-B0E9-B042-21473A5F7890}"/>
              </a:ext>
            </a:extLst>
          </p:cNvPr>
          <p:cNvSpPr>
            <a:spLocks noGrp="1"/>
          </p:cNvSpPr>
          <p:nvPr>
            <p:ph type="dt" sz="half" idx="16"/>
          </p:nvPr>
        </p:nvSpPr>
        <p:spPr/>
        <p:txBody>
          <a:bodyPr/>
          <a:lstStyle/>
          <a:p>
            <a:pPr defTabSz="3412010"/>
            <a:fld id="{2FBFB65D-FC7C-4242-B9AB-42512BD69A68}" type="datetime1">
              <a:rPr lang="en-GB">
                <a:solidFill>
                  <a:srgbClr val="1E1246">
                    <a:tint val="75000"/>
                  </a:srgbClr>
                </a:solidFill>
                <a:latin typeface="Poppins Light"/>
              </a:rPr>
              <a:pPr defTabSz="3412010"/>
              <a:t>30/03/2026</a:t>
            </a:fld>
            <a:endParaRPr lang="en-US">
              <a:solidFill>
                <a:srgbClr val="1E1246">
                  <a:tint val="75000"/>
                </a:srgbClr>
              </a:solidFill>
              <a:latin typeface="Poppins Light"/>
            </a:endParaRPr>
          </a:p>
        </p:txBody>
      </p:sp>
      <p:sp>
        <p:nvSpPr>
          <p:cNvPr id="8" name="Slide Number Placeholder 7">
            <a:extLst>
              <a:ext uri="{FF2B5EF4-FFF2-40B4-BE49-F238E27FC236}">
                <a16:creationId xmlns:a16="http://schemas.microsoft.com/office/drawing/2014/main" id="{F8060F3A-7C4F-BF7B-0E54-A81A3F618D47}"/>
              </a:ext>
            </a:extLst>
          </p:cNvPr>
          <p:cNvSpPr>
            <a:spLocks noGrp="1"/>
          </p:cNvSpPr>
          <p:nvPr>
            <p:ph type="sldNum" sz="quarter" idx="13"/>
          </p:nvPr>
        </p:nvSpPr>
        <p:spPr/>
        <p:txBody>
          <a:bodyPr/>
          <a:lstStyle/>
          <a:p>
            <a:pPr defTabSz="3412010"/>
            <a:fld id="{8C7D3C8B-BAFF-E645-80D7-8A8236C08880}" type="slidenum">
              <a:rPr lang="en-US">
                <a:solidFill>
                  <a:srgbClr val="1E1246">
                    <a:tint val="75000"/>
                  </a:srgbClr>
                </a:solidFill>
                <a:latin typeface="Poppins Light"/>
              </a:rPr>
              <a:pPr defTabSz="3412010"/>
              <a:t>20</a:t>
            </a:fld>
            <a:endParaRPr lang="en-US">
              <a:solidFill>
                <a:srgbClr val="1E1246">
                  <a:tint val="75000"/>
                </a:srgbClr>
              </a:solidFill>
              <a:latin typeface="Poppins Light"/>
            </a:endParaRPr>
          </a:p>
        </p:txBody>
      </p:sp>
    </p:spTree>
    <p:extLst>
      <p:ext uri="{BB962C8B-B14F-4D97-AF65-F5344CB8AC3E}">
        <p14:creationId xmlns:p14="http://schemas.microsoft.com/office/powerpoint/2010/main" val="1406354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3A8378-662D-0460-B550-FBF045C5E9E6}"/>
              </a:ext>
            </a:extLst>
          </p:cNvPr>
          <p:cNvSpPr>
            <a:spLocks noGrp="1"/>
          </p:cNvSpPr>
          <p:nvPr>
            <p:ph type="body" sz="quarter" idx="12"/>
          </p:nvPr>
        </p:nvSpPr>
        <p:spPr>
          <a:xfrm>
            <a:off x="2398222" y="1727658"/>
            <a:ext cx="17662462" cy="1551481"/>
          </a:xfrm>
        </p:spPr>
        <p:txBody>
          <a:bodyPr/>
          <a:lstStyle/>
          <a:p>
            <a:r>
              <a:rPr lang="en-GB" sz="8000" dirty="0"/>
              <a:t>Correla’s Wellbeing and benefits</a:t>
            </a:r>
            <a:endParaRPr lang="en-GB" sz="6000" dirty="0"/>
          </a:p>
        </p:txBody>
      </p:sp>
      <p:sp>
        <p:nvSpPr>
          <p:cNvPr id="3" name="Date Placeholder 2">
            <a:extLst>
              <a:ext uri="{FF2B5EF4-FFF2-40B4-BE49-F238E27FC236}">
                <a16:creationId xmlns:a16="http://schemas.microsoft.com/office/drawing/2014/main" id="{31810D14-68E3-2E77-FA0E-DA55DC061B57}"/>
              </a:ext>
            </a:extLst>
          </p:cNvPr>
          <p:cNvSpPr>
            <a:spLocks noGrp="1"/>
          </p:cNvSpPr>
          <p:nvPr>
            <p:ph type="dt" sz="half" idx="13"/>
          </p:nvPr>
        </p:nvSpPr>
        <p:spPr/>
        <p:txBody>
          <a:bodyPr/>
          <a:lstStyle/>
          <a:p>
            <a:fld id="{B978F6B1-C3BB-CD46-92DE-3F880ED1F574}" type="datetime1">
              <a:rPr lang="en-GB" smtClean="0"/>
              <a:t>30/03/2026</a:t>
            </a:fld>
            <a:endParaRPr lang="en-US"/>
          </a:p>
        </p:txBody>
      </p:sp>
      <p:sp>
        <p:nvSpPr>
          <p:cNvPr id="4" name="Slide Number Placeholder 3">
            <a:extLst>
              <a:ext uri="{FF2B5EF4-FFF2-40B4-BE49-F238E27FC236}">
                <a16:creationId xmlns:a16="http://schemas.microsoft.com/office/drawing/2014/main" id="{AD9A22D3-C2D4-9BF2-07F2-41943FE40DAC}"/>
              </a:ext>
            </a:extLst>
          </p:cNvPr>
          <p:cNvSpPr>
            <a:spLocks noGrp="1"/>
          </p:cNvSpPr>
          <p:nvPr>
            <p:ph type="sldNum" sz="quarter" idx="14"/>
          </p:nvPr>
        </p:nvSpPr>
        <p:spPr/>
        <p:txBody>
          <a:bodyPr/>
          <a:lstStyle/>
          <a:p>
            <a:fld id="{8C7D3C8B-BAFF-E645-80D7-8A8236C08880}" type="slidenum">
              <a:rPr lang="en-US" smtClean="0"/>
              <a:t>21</a:t>
            </a:fld>
            <a:endParaRPr lang="en-US"/>
          </a:p>
        </p:txBody>
      </p:sp>
      <p:sp>
        <p:nvSpPr>
          <p:cNvPr id="5" name="Text Placeholder 4">
            <a:extLst>
              <a:ext uri="{FF2B5EF4-FFF2-40B4-BE49-F238E27FC236}">
                <a16:creationId xmlns:a16="http://schemas.microsoft.com/office/drawing/2014/main" id="{7BF249C5-2069-7A34-5730-F2709C330FCD}"/>
              </a:ext>
            </a:extLst>
          </p:cNvPr>
          <p:cNvSpPr>
            <a:spLocks noGrp="1"/>
          </p:cNvSpPr>
          <p:nvPr>
            <p:ph type="body" sz="quarter" idx="10"/>
          </p:nvPr>
        </p:nvSpPr>
        <p:spPr>
          <a:xfrm>
            <a:off x="19385280" y="10657262"/>
            <a:ext cx="13304520" cy="3893369"/>
          </a:xfrm>
        </p:spPr>
        <p:style>
          <a:lnRef idx="2">
            <a:schemeClr val="accent1"/>
          </a:lnRef>
          <a:fillRef idx="1">
            <a:schemeClr val="lt1"/>
          </a:fillRef>
          <a:effectRef idx="0">
            <a:schemeClr val="accent1"/>
          </a:effectRef>
          <a:fontRef idx="minor">
            <a:schemeClr val="dk1"/>
          </a:fontRef>
        </p:style>
        <p:txBody>
          <a:bodyPr lIns="216000" tIns="108000"/>
          <a:lstStyle/>
          <a:p>
            <a:pPr algn="l" rtl="0"/>
            <a:r>
              <a:rPr lang="en-GB" sz="4000" kern="1200" dirty="0">
                <a:latin typeface="+mj-lt"/>
              </a:rPr>
              <a:t>Access &amp; Fair Opportunity</a:t>
            </a:r>
          </a:p>
          <a:p>
            <a:endParaRPr lang="en-GB" sz="2000" dirty="0"/>
          </a:p>
          <a:p>
            <a:r>
              <a:rPr lang="en-GB" sz="3600" b="1" dirty="0">
                <a:latin typeface="+mj-lt"/>
              </a:rPr>
              <a:t>Recruitment Charter</a:t>
            </a:r>
            <a:endParaRPr lang="en-GB" sz="3600" dirty="0">
              <a:latin typeface="+mj-lt"/>
            </a:endParaRPr>
          </a:p>
          <a:p>
            <a:pPr marL="571500" indent="-571500">
              <a:buFont typeface="Arial" panose="020B0604020202020204" pitchFamily="34" charset="0"/>
              <a:buChar char="•"/>
            </a:pPr>
            <a:r>
              <a:rPr lang="en-GB" sz="3600" dirty="0"/>
              <a:t>Fair, ethical and  consistent hiring with a focus on diverse skills, backgrounds and thinking</a:t>
            </a:r>
          </a:p>
          <a:p>
            <a:pPr marL="571500" indent="-571500">
              <a:buFont typeface="Arial" panose="020B0604020202020204" pitchFamily="34" charset="0"/>
              <a:buChar char="•"/>
            </a:pPr>
            <a:r>
              <a:rPr lang="en-GB" sz="3600" dirty="0"/>
              <a:t>Strong candidate experience to attract and secure diverse talent</a:t>
            </a:r>
          </a:p>
          <a:p>
            <a:endParaRPr lang="en-GB" dirty="0"/>
          </a:p>
        </p:txBody>
      </p:sp>
      <p:sp>
        <p:nvSpPr>
          <p:cNvPr id="6" name="Text Placeholder 4">
            <a:extLst>
              <a:ext uri="{FF2B5EF4-FFF2-40B4-BE49-F238E27FC236}">
                <a16:creationId xmlns:a16="http://schemas.microsoft.com/office/drawing/2014/main" id="{FF4BA827-A561-0CE4-F8C1-9C64179B08B3}"/>
              </a:ext>
            </a:extLst>
          </p:cNvPr>
          <p:cNvSpPr txBox="1">
            <a:spLocks/>
          </p:cNvSpPr>
          <p:nvPr/>
        </p:nvSpPr>
        <p:spPr>
          <a:xfrm>
            <a:off x="2389025" y="4610356"/>
            <a:ext cx="16501648" cy="9978512"/>
          </a:xfrm>
          <a:prstGeom prst="rect">
            <a:avLst/>
          </a:prstGeom>
        </p:spPr>
        <p:style>
          <a:lnRef idx="2">
            <a:schemeClr val="accent3"/>
          </a:lnRef>
          <a:fillRef idx="1">
            <a:schemeClr val="lt1"/>
          </a:fillRef>
          <a:effectRef idx="0">
            <a:schemeClr val="accent3"/>
          </a:effectRef>
          <a:fontRef idx="minor">
            <a:schemeClr val="dk1"/>
          </a:fontRef>
        </p:style>
        <p:txBody>
          <a:bodyPr lIns="216000" tIns="72000" rIns="72000"/>
          <a:lstStyle>
            <a:lvl1pPr marL="0">
              <a:defRPr sz="3920">
                <a:solidFill>
                  <a:schemeClr val="tx1"/>
                </a:solidFill>
                <a:latin typeface="+mn-lt"/>
                <a:ea typeface="+mn-ea"/>
                <a:cs typeface="+mn-cs"/>
              </a:defRPr>
            </a:lvl1pPr>
            <a:lvl2pPr marL="1704788">
              <a:defRPr sz="3920">
                <a:solidFill>
                  <a:schemeClr val="tx1"/>
                </a:solidFill>
                <a:latin typeface="+mn-lt"/>
                <a:ea typeface="+mn-ea"/>
                <a:cs typeface="+mn-cs"/>
              </a:defRPr>
            </a:lvl2pPr>
            <a:lvl3pPr marL="3409578">
              <a:defRPr sz="3920">
                <a:solidFill>
                  <a:schemeClr val="tx1"/>
                </a:solidFill>
                <a:latin typeface="+mn-lt"/>
                <a:ea typeface="+mn-ea"/>
                <a:cs typeface="+mn-cs"/>
              </a:defRPr>
            </a:lvl3pPr>
            <a:lvl4pPr marL="5114367">
              <a:defRPr sz="3920">
                <a:solidFill>
                  <a:schemeClr val="tx1"/>
                </a:solidFill>
                <a:latin typeface="+mn-lt"/>
                <a:ea typeface="+mn-ea"/>
                <a:cs typeface="+mn-cs"/>
              </a:defRPr>
            </a:lvl4pPr>
            <a:lvl5pPr marL="6819156">
              <a:defRPr sz="3920">
                <a:solidFill>
                  <a:schemeClr val="tx1"/>
                </a:solidFill>
                <a:latin typeface="+mn-lt"/>
                <a:ea typeface="+mn-ea"/>
                <a:cs typeface="+mn-cs"/>
              </a:defRPr>
            </a:lvl5pPr>
            <a:lvl6pPr marL="8523945">
              <a:defRPr>
                <a:latin typeface="+mn-lt"/>
                <a:ea typeface="+mn-ea"/>
                <a:cs typeface="+mn-cs"/>
              </a:defRPr>
            </a:lvl6pPr>
            <a:lvl7pPr marL="10228735">
              <a:defRPr>
                <a:latin typeface="+mn-lt"/>
                <a:ea typeface="+mn-ea"/>
                <a:cs typeface="+mn-cs"/>
              </a:defRPr>
            </a:lvl7pPr>
            <a:lvl8pPr marL="11933523">
              <a:defRPr>
                <a:latin typeface="+mn-lt"/>
                <a:ea typeface="+mn-ea"/>
                <a:cs typeface="+mn-cs"/>
              </a:defRPr>
            </a:lvl8pPr>
            <a:lvl9pPr marL="13638313">
              <a:defRPr>
                <a:latin typeface="+mn-lt"/>
                <a:ea typeface="+mn-ea"/>
                <a:cs typeface="+mn-cs"/>
              </a:defRPr>
            </a:lvl9pPr>
          </a:lstStyle>
          <a:p>
            <a:r>
              <a:rPr lang="en-GB" sz="4000" dirty="0">
                <a:latin typeface="+mj-lt"/>
              </a:rPr>
              <a:t>Retention &amp; Career Continuity</a:t>
            </a:r>
          </a:p>
          <a:p>
            <a:endParaRPr lang="en-GB" sz="2000" kern="0" dirty="0"/>
          </a:p>
          <a:p>
            <a:r>
              <a:rPr lang="en-GB" sz="3600" b="1" dirty="0">
                <a:latin typeface="+mj-lt"/>
              </a:rPr>
              <a:t>Flexible Working</a:t>
            </a:r>
            <a:endParaRPr lang="en-GB" sz="3600" dirty="0">
              <a:latin typeface="+mj-lt"/>
            </a:endParaRPr>
          </a:p>
          <a:p>
            <a:pPr marL="571500" indent="-571500">
              <a:buFont typeface="Arial" panose="020B0604020202020204" pitchFamily="34" charset="0"/>
              <a:buChar char="•"/>
            </a:pPr>
            <a:r>
              <a:rPr lang="en-GB" sz="3600" dirty="0"/>
              <a:t>Flexible, outcome-focused working supports career sustainability</a:t>
            </a:r>
          </a:p>
          <a:p>
            <a:pPr marL="571500" indent="-571500">
              <a:buFont typeface="Arial" panose="020B0604020202020204" pitchFamily="34" charset="0"/>
              <a:buChar char="•"/>
            </a:pPr>
            <a:r>
              <a:rPr lang="en-GB" sz="3600" dirty="0"/>
              <a:t>Enables retention across different life stages, particularly for women</a:t>
            </a:r>
          </a:p>
          <a:p>
            <a:endParaRPr lang="en-GB" sz="1600" b="1" dirty="0">
              <a:latin typeface="+mj-lt"/>
            </a:endParaRPr>
          </a:p>
          <a:p>
            <a:r>
              <a:rPr lang="en-GB" sz="3600" b="1" dirty="0">
                <a:latin typeface="+mj-lt"/>
              </a:rPr>
              <a:t>Parent &amp; Kinship Leave</a:t>
            </a:r>
            <a:endParaRPr lang="en-GB" sz="3600" dirty="0">
              <a:latin typeface="+mj-lt"/>
            </a:endParaRPr>
          </a:p>
          <a:p>
            <a:pPr marL="571500" indent="-571500">
              <a:buFont typeface="Arial" panose="020B0604020202020204" pitchFamily="34" charset="0"/>
              <a:buChar char="•"/>
            </a:pPr>
            <a:r>
              <a:rPr lang="en-GB" sz="3600" dirty="0"/>
              <a:t>Inclusive policies covering all family types (birth, adoption, fostering, surrogacy and guardianship)</a:t>
            </a:r>
          </a:p>
          <a:p>
            <a:pPr marL="571500" indent="-571500">
              <a:buFont typeface="Arial" panose="020B0604020202020204" pitchFamily="34" charset="0"/>
              <a:buChar char="•"/>
            </a:pPr>
            <a:r>
              <a:rPr lang="en-GB" sz="3600" dirty="0"/>
              <a:t>Supports smooth transitions in and out of work, reducing career disruption</a:t>
            </a:r>
          </a:p>
          <a:p>
            <a:endParaRPr lang="en-GB" sz="1600" b="1" dirty="0">
              <a:latin typeface="+mj-lt"/>
            </a:endParaRPr>
          </a:p>
          <a:p>
            <a:r>
              <a:rPr lang="en-GB" sz="3600" b="1" dirty="0">
                <a:latin typeface="+mj-lt"/>
              </a:rPr>
              <a:t>Carers Support</a:t>
            </a:r>
            <a:endParaRPr lang="en-GB" sz="3600" dirty="0">
              <a:latin typeface="+mj-lt"/>
            </a:endParaRPr>
          </a:p>
          <a:p>
            <a:pPr marL="571500" indent="-571500">
              <a:buFont typeface="Arial" panose="020B0604020202020204" pitchFamily="34" charset="0"/>
              <a:buChar char="•"/>
            </a:pPr>
            <a:r>
              <a:rPr lang="en-GB" sz="3600" dirty="0"/>
              <a:t>Paid leave and practical support for carers</a:t>
            </a:r>
          </a:p>
          <a:p>
            <a:pPr marL="571500" indent="-571500">
              <a:buFont typeface="Arial" panose="020B0604020202020204" pitchFamily="34" charset="0"/>
              <a:buChar char="•"/>
            </a:pPr>
            <a:r>
              <a:rPr lang="en-GB" sz="3600" dirty="0"/>
              <a:t>Enables individuals to balance work and caring responsibilities</a:t>
            </a:r>
          </a:p>
          <a:p>
            <a:endParaRPr lang="en-GB" sz="1600" b="1" dirty="0">
              <a:latin typeface="+mj-lt"/>
            </a:endParaRPr>
          </a:p>
          <a:p>
            <a:r>
              <a:rPr lang="en-GB" sz="3600" b="1" dirty="0">
                <a:latin typeface="+mj-lt"/>
              </a:rPr>
              <a:t>Buddy programme for returning parents</a:t>
            </a:r>
          </a:p>
          <a:p>
            <a:pPr marL="571500" indent="-571500">
              <a:buFont typeface="Arial" panose="020B0604020202020204" pitchFamily="34" charset="0"/>
              <a:buChar char="•"/>
            </a:pPr>
            <a:r>
              <a:rPr lang="en-GB" sz="3600" dirty="0"/>
              <a:t>Connects people with others who have been through similar transitions.</a:t>
            </a:r>
          </a:p>
          <a:p>
            <a:pPr marL="571500" indent="-571500">
              <a:buFont typeface="Arial" panose="020B0604020202020204" pitchFamily="34" charset="0"/>
              <a:buChar char="•"/>
            </a:pPr>
            <a:r>
              <a:rPr lang="en-GB" sz="3600" dirty="0"/>
              <a:t>Improves confidence and reintegration.</a:t>
            </a:r>
          </a:p>
        </p:txBody>
      </p:sp>
      <p:sp>
        <p:nvSpPr>
          <p:cNvPr id="7" name="Text Placeholder 4">
            <a:extLst>
              <a:ext uri="{FF2B5EF4-FFF2-40B4-BE49-F238E27FC236}">
                <a16:creationId xmlns:a16="http://schemas.microsoft.com/office/drawing/2014/main" id="{5C1CE1B2-0189-4D74-6FFD-7E26825F5288}"/>
              </a:ext>
            </a:extLst>
          </p:cNvPr>
          <p:cNvSpPr txBox="1">
            <a:spLocks/>
          </p:cNvSpPr>
          <p:nvPr/>
        </p:nvSpPr>
        <p:spPr>
          <a:xfrm>
            <a:off x="19385280" y="4610355"/>
            <a:ext cx="13304520" cy="5686551"/>
          </a:xfrm>
          <a:prstGeom prst="rect">
            <a:avLst/>
          </a:prstGeom>
        </p:spPr>
        <p:style>
          <a:lnRef idx="2">
            <a:schemeClr val="accent2"/>
          </a:lnRef>
          <a:fillRef idx="1">
            <a:schemeClr val="lt1"/>
          </a:fillRef>
          <a:effectRef idx="0">
            <a:schemeClr val="accent2"/>
          </a:effectRef>
          <a:fontRef idx="minor">
            <a:schemeClr val="dk1"/>
          </a:fontRef>
        </p:style>
        <p:txBody>
          <a:bodyPr lIns="216000" tIns="72000"/>
          <a:lstStyle>
            <a:lvl1pPr marL="0">
              <a:defRPr sz="3920">
                <a:solidFill>
                  <a:schemeClr val="tx1"/>
                </a:solidFill>
                <a:latin typeface="+mn-lt"/>
                <a:ea typeface="+mn-ea"/>
                <a:cs typeface="+mn-cs"/>
              </a:defRPr>
            </a:lvl1pPr>
            <a:lvl2pPr marL="1704788">
              <a:defRPr sz="3920">
                <a:solidFill>
                  <a:schemeClr val="tx1"/>
                </a:solidFill>
                <a:latin typeface="+mn-lt"/>
                <a:ea typeface="+mn-ea"/>
                <a:cs typeface="+mn-cs"/>
              </a:defRPr>
            </a:lvl2pPr>
            <a:lvl3pPr marL="3409578">
              <a:defRPr sz="3920">
                <a:solidFill>
                  <a:schemeClr val="tx1"/>
                </a:solidFill>
                <a:latin typeface="+mn-lt"/>
                <a:ea typeface="+mn-ea"/>
                <a:cs typeface="+mn-cs"/>
              </a:defRPr>
            </a:lvl3pPr>
            <a:lvl4pPr marL="5114367">
              <a:defRPr sz="3920">
                <a:solidFill>
                  <a:schemeClr val="tx1"/>
                </a:solidFill>
                <a:latin typeface="+mn-lt"/>
                <a:ea typeface="+mn-ea"/>
                <a:cs typeface="+mn-cs"/>
              </a:defRPr>
            </a:lvl4pPr>
            <a:lvl5pPr marL="6819156">
              <a:defRPr sz="3920">
                <a:solidFill>
                  <a:schemeClr val="tx1"/>
                </a:solidFill>
                <a:latin typeface="+mn-lt"/>
                <a:ea typeface="+mn-ea"/>
                <a:cs typeface="+mn-cs"/>
              </a:defRPr>
            </a:lvl5pPr>
            <a:lvl6pPr marL="8523945">
              <a:defRPr>
                <a:latin typeface="+mn-lt"/>
                <a:ea typeface="+mn-ea"/>
                <a:cs typeface="+mn-cs"/>
              </a:defRPr>
            </a:lvl6pPr>
            <a:lvl7pPr marL="10228735">
              <a:defRPr>
                <a:latin typeface="+mn-lt"/>
                <a:ea typeface="+mn-ea"/>
                <a:cs typeface="+mn-cs"/>
              </a:defRPr>
            </a:lvl7pPr>
            <a:lvl8pPr marL="11933523">
              <a:defRPr>
                <a:latin typeface="+mn-lt"/>
                <a:ea typeface="+mn-ea"/>
                <a:cs typeface="+mn-cs"/>
              </a:defRPr>
            </a:lvl8pPr>
            <a:lvl9pPr marL="13638313">
              <a:defRPr>
                <a:latin typeface="+mn-lt"/>
                <a:ea typeface="+mn-ea"/>
                <a:cs typeface="+mn-cs"/>
              </a:defRPr>
            </a:lvl9pPr>
          </a:lstStyle>
          <a:p>
            <a:r>
              <a:rPr lang="en-GB" sz="4000" dirty="0">
                <a:latin typeface="+mj-lt"/>
              </a:rPr>
              <a:t>Wellbeing &amp; Support</a:t>
            </a:r>
          </a:p>
          <a:p>
            <a:endParaRPr lang="en-GB" sz="2000" kern="0" dirty="0"/>
          </a:p>
          <a:p>
            <a:r>
              <a:rPr lang="en-GB" sz="3600" b="1" dirty="0">
                <a:latin typeface="+mj-lt"/>
              </a:rPr>
              <a:t>Wellbeing</a:t>
            </a:r>
            <a:endParaRPr lang="en-GB" sz="3600" dirty="0">
              <a:latin typeface="+mj-lt"/>
            </a:endParaRPr>
          </a:p>
          <a:p>
            <a:pPr marL="571500" indent="-571500">
              <a:buFont typeface="Arial" panose="020B0604020202020204" pitchFamily="34" charset="0"/>
              <a:buChar char="•"/>
            </a:pPr>
            <a:r>
              <a:rPr lang="en-GB" sz="3600" dirty="0"/>
              <a:t>Focus on mental, physical and financial wellbeing</a:t>
            </a:r>
          </a:p>
          <a:p>
            <a:pPr marL="571500" indent="-571500">
              <a:buFont typeface="Arial" panose="020B0604020202020204" pitchFamily="34" charset="0"/>
              <a:buChar char="•"/>
            </a:pPr>
            <a:r>
              <a:rPr lang="en-GB" sz="3600" dirty="0"/>
              <a:t>Data-driven approach to continuously improve support</a:t>
            </a:r>
          </a:p>
          <a:p>
            <a:endParaRPr lang="en-GB" sz="1600" b="1" dirty="0"/>
          </a:p>
          <a:p>
            <a:r>
              <a:rPr lang="en-GB" sz="3600" b="1" dirty="0">
                <a:latin typeface="+mj-lt"/>
              </a:rPr>
              <a:t>Mental Health First Aiders</a:t>
            </a:r>
            <a:endParaRPr lang="en-GB" sz="3600" dirty="0">
              <a:latin typeface="+mj-lt"/>
            </a:endParaRPr>
          </a:p>
          <a:p>
            <a:pPr marL="571500" indent="-571500">
              <a:buFont typeface="Arial" panose="020B0604020202020204" pitchFamily="34" charset="0"/>
              <a:buChar char="•"/>
            </a:pPr>
            <a:r>
              <a:rPr lang="en-GB" sz="3600" dirty="0"/>
              <a:t>Trained colleagues providing early support and signposting</a:t>
            </a:r>
          </a:p>
          <a:p>
            <a:pPr marL="571500" indent="-571500">
              <a:buFont typeface="Arial" panose="020B0604020202020204" pitchFamily="34" charset="0"/>
              <a:buChar char="•"/>
            </a:pPr>
            <a:r>
              <a:rPr lang="en-GB" sz="3600" dirty="0"/>
              <a:t>Promotes a culture of openness and early intervention</a:t>
            </a:r>
          </a:p>
        </p:txBody>
      </p:sp>
      <p:sp>
        <p:nvSpPr>
          <p:cNvPr id="8" name="Rectangle 7">
            <a:extLst>
              <a:ext uri="{FF2B5EF4-FFF2-40B4-BE49-F238E27FC236}">
                <a16:creationId xmlns:a16="http://schemas.microsoft.com/office/drawing/2014/main" id="{525FF6C3-DFB1-2812-3EFB-78BF638027A7}"/>
              </a:ext>
            </a:extLst>
          </p:cNvPr>
          <p:cNvSpPr/>
          <p:nvPr/>
        </p:nvSpPr>
        <p:spPr>
          <a:xfrm>
            <a:off x="2398222" y="15000272"/>
            <a:ext cx="30291578" cy="165635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lstStyle/>
          <a:p>
            <a:pPr algn="ctr"/>
            <a:r>
              <a:rPr lang="en-GB" sz="3600" dirty="0"/>
              <a:t>Our approach to wellbeing and benefits is designed to enable high performance while supporting colleagues through key life and career moments. This helps to reduce barriers that contribute to the gender pay gap.</a:t>
            </a:r>
          </a:p>
        </p:txBody>
      </p:sp>
      <p:sp>
        <p:nvSpPr>
          <p:cNvPr id="9" name="Text Placeholder 1">
            <a:extLst>
              <a:ext uri="{FF2B5EF4-FFF2-40B4-BE49-F238E27FC236}">
                <a16:creationId xmlns:a16="http://schemas.microsoft.com/office/drawing/2014/main" id="{38B360B9-0344-980C-70C4-EC07024A9749}"/>
              </a:ext>
            </a:extLst>
          </p:cNvPr>
          <p:cNvSpPr txBox="1">
            <a:spLocks/>
          </p:cNvSpPr>
          <p:nvPr/>
        </p:nvSpPr>
        <p:spPr>
          <a:xfrm>
            <a:off x="2414051" y="3549533"/>
            <a:ext cx="30291578" cy="1551481"/>
          </a:xfrm>
          <a:prstGeom prst="rect">
            <a:avLst/>
          </a:prstGeom>
        </p:spPr>
        <p:txBody>
          <a:bodyPr/>
          <a:lstStyle>
            <a:lvl1pPr marL="47355" marR="18942" algn="l" defTabSz="3670031" rtl="0" eaLnBrk="1" latinLnBrk="0" hangingPunct="1">
              <a:lnSpc>
                <a:spcPts val="14126"/>
              </a:lnSpc>
              <a:spcBef>
                <a:spcPts val="1865"/>
              </a:spcBef>
              <a:defRPr lang="en-GB" sz="9240" b="1" i="0" kern="1200" dirty="0">
                <a:solidFill>
                  <a:schemeClr val="tx1"/>
                </a:solidFill>
                <a:latin typeface="+mj-lt"/>
                <a:ea typeface="+mn-ea"/>
                <a:cs typeface="Poppins" pitchFamily="2" charset="77"/>
              </a:defRPr>
            </a:lvl1pPr>
            <a:lvl2pPr marL="1704788">
              <a:defRPr lang="en-US" sz="10441" kern="1200" dirty="0" smtClean="0">
                <a:solidFill>
                  <a:schemeClr val="accent1"/>
                </a:solidFill>
                <a:latin typeface="Poppins Light"/>
                <a:ea typeface="+mn-ea"/>
                <a:cs typeface="Poppins Light"/>
              </a:defRPr>
            </a:lvl2pPr>
            <a:lvl3pPr marL="3409578">
              <a:defRPr lang="en-US" sz="10441" kern="1200" dirty="0" smtClean="0">
                <a:solidFill>
                  <a:schemeClr val="accent1"/>
                </a:solidFill>
                <a:latin typeface="Poppins Light"/>
                <a:ea typeface="+mn-ea"/>
                <a:cs typeface="Poppins Light"/>
              </a:defRPr>
            </a:lvl3pPr>
            <a:lvl4pPr marL="5114367">
              <a:defRPr lang="en-US" sz="10441" kern="1200" dirty="0" smtClean="0">
                <a:solidFill>
                  <a:schemeClr val="accent1"/>
                </a:solidFill>
                <a:latin typeface="Poppins Light"/>
                <a:ea typeface="+mn-ea"/>
                <a:cs typeface="Poppins Light"/>
              </a:defRPr>
            </a:lvl4pPr>
            <a:lvl5pPr marL="6819156">
              <a:defRPr lang="en-GB" sz="10441" kern="1200" dirty="0">
                <a:solidFill>
                  <a:schemeClr val="accent1"/>
                </a:solidFill>
                <a:latin typeface="Poppins Light"/>
                <a:ea typeface="+mn-ea"/>
                <a:cs typeface="Poppins Light"/>
              </a:defRPr>
            </a:lvl5pPr>
            <a:lvl6pPr marL="8523945">
              <a:defRPr>
                <a:latin typeface="+mn-lt"/>
                <a:ea typeface="+mn-ea"/>
                <a:cs typeface="+mn-cs"/>
              </a:defRPr>
            </a:lvl6pPr>
            <a:lvl7pPr marL="10228735">
              <a:defRPr>
                <a:latin typeface="+mn-lt"/>
                <a:ea typeface="+mn-ea"/>
                <a:cs typeface="+mn-cs"/>
              </a:defRPr>
            </a:lvl7pPr>
            <a:lvl8pPr marL="11933523">
              <a:defRPr>
                <a:latin typeface="+mn-lt"/>
                <a:ea typeface="+mn-ea"/>
                <a:cs typeface="+mn-cs"/>
              </a:defRPr>
            </a:lvl8pPr>
            <a:lvl9pPr marL="13638313">
              <a:defRPr>
                <a:latin typeface="+mn-lt"/>
                <a:ea typeface="+mn-ea"/>
                <a:cs typeface="+mn-cs"/>
              </a:defRPr>
            </a:lvl9pPr>
          </a:lstStyle>
          <a:p>
            <a:pPr>
              <a:lnSpc>
                <a:spcPct val="100000"/>
              </a:lnSpc>
            </a:pPr>
            <a:r>
              <a:rPr lang="en-GB" sz="4000" dirty="0">
                <a:solidFill>
                  <a:schemeClr val="accent1"/>
                </a:solidFill>
              </a:rPr>
              <a:t>Supporting retention, progression and equitable outcomes for all colleagues</a:t>
            </a:r>
            <a:endParaRPr lang="en-GB" sz="2800" dirty="0">
              <a:solidFill>
                <a:schemeClr val="accent1"/>
              </a:solidFill>
            </a:endParaRPr>
          </a:p>
        </p:txBody>
      </p:sp>
    </p:spTree>
    <p:extLst>
      <p:ext uri="{BB962C8B-B14F-4D97-AF65-F5344CB8AC3E}">
        <p14:creationId xmlns:p14="http://schemas.microsoft.com/office/powerpoint/2010/main" val="1675704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02002D4-DBD7-3AFE-0E37-082D00C22F6F}"/>
              </a:ext>
            </a:extLst>
          </p:cNvPr>
          <p:cNvSpPr>
            <a:spLocks noGrp="1"/>
          </p:cNvSpPr>
          <p:nvPr>
            <p:ph type="body" sz="quarter" idx="12"/>
          </p:nvPr>
        </p:nvSpPr>
        <p:spPr>
          <a:xfrm>
            <a:off x="2398222" y="2363922"/>
            <a:ext cx="30291578" cy="3351676"/>
          </a:xfrm>
        </p:spPr>
        <p:txBody>
          <a:bodyPr/>
          <a:lstStyle/>
          <a:p>
            <a:pPr>
              <a:lnSpc>
                <a:spcPct val="100000"/>
              </a:lnSpc>
            </a:pPr>
            <a:r>
              <a:rPr lang="en-GB" sz="8800" dirty="0"/>
              <a:t>Correla’s Awards, Accreditations and Commitments</a:t>
            </a:r>
          </a:p>
          <a:p>
            <a:pPr>
              <a:lnSpc>
                <a:spcPct val="100000"/>
              </a:lnSpc>
            </a:pPr>
            <a:r>
              <a:rPr lang="en-GB" sz="4400" dirty="0">
                <a:solidFill>
                  <a:schemeClr val="accent1"/>
                </a:solidFill>
              </a:rPr>
              <a:t>Our commitment to reducing the gender pay gap is reflected in our independent recognition and in the commitments we make to support equitable outcomes and remove barriers to progression.</a:t>
            </a:r>
            <a:endParaRPr lang="en-GB" sz="8800" dirty="0"/>
          </a:p>
        </p:txBody>
      </p:sp>
      <p:sp>
        <p:nvSpPr>
          <p:cNvPr id="4" name="Date Placeholder 3">
            <a:extLst>
              <a:ext uri="{FF2B5EF4-FFF2-40B4-BE49-F238E27FC236}">
                <a16:creationId xmlns:a16="http://schemas.microsoft.com/office/drawing/2014/main" id="{79697B50-A44F-6D92-985A-EB5C43118B8C}"/>
              </a:ext>
            </a:extLst>
          </p:cNvPr>
          <p:cNvSpPr>
            <a:spLocks noGrp="1"/>
          </p:cNvSpPr>
          <p:nvPr>
            <p:ph type="dt" sz="half" idx="13"/>
          </p:nvPr>
        </p:nvSpPr>
        <p:spPr/>
        <p:txBody>
          <a:bodyPr/>
          <a:lstStyle/>
          <a:p>
            <a:fld id="{4E9286EC-BCDF-8548-9964-86EC3223A2D5}" type="datetime1">
              <a:rPr lang="en-GB" smtClean="0"/>
              <a:t>30/03/2026</a:t>
            </a:fld>
            <a:endParaRPr lang="en-US"/>
          </a:p>
        </p:txBody>
      </p:sp>
      <p:sp>
        <p:nvSpPr>
          <p:cNvPr id="5" name="Slide Number Placeholder 4">
            <a:extLst>
              <a:ext uri="{FF2B5EF4-FFF2-40B4-BE49-F238E27FC236}">
                <a16:creationId xmlns:a16="http://schemas.microsoft.com/office/drawing/2014/main" id="{24CD249E-D82C-7422-773E-1093E312D787}"/>
              </a:ext>
            </a:extLst>
          </p:cNvPr>
          <p:cNvSpPr>
            <a:spLocks noGrp="1"/>
          </p:cNvSpPr>
          <p:nvPr>
            <p:ph type="sldNum" sz="quarter" idx="14"/>
          </p:nvPr>
        </p:nvSpPr>
        <p:spPr/>
        <p:txBody>
          <a:bodyPr/>
          <a:lstStyle/>
          <a:p>
            <a:fld id="{8C7D3C8B-BAFF-E645-80D7-8A8236C08880}" type="slidenum">
              <a:rPr lang="en-US" smtClean="0"/>
              <a:t>22</a:t>
            </a:fld>
            <a:endParaRPr lang="en-US"/>
          </a:p>
        </p:txBody>
      </p:sp>
      <p:pic>
        <p:nvPicPr>
          <p:cNvPr id="3" name="Picture 2" descr="A pink circle with circles and dots&#10;&#10;Description automatically generated">
            <a:extLst>
              <a:ext uri="{FF2B5EF4-FFF2-40B4-BE49-F238E27FC236}">
                <a16:creationId xmlns:a16="http://schemas.microsoft.com/office/drawing/2014/main" id="{D0A40CF5-E429-FB39-97C4-DED160E8F528}"/>
              </a:ext>
            </a:extLst>
          </p:cNvPr>
          <p:cNvPicPr>
            <a:picLocks noChangeAspect="1"/>
          </p:cNvPicPr>
          <p:nvPr/>
        </p:nvPicPr>
        <p:blipFill>
          <a:blip r:embed="rId4"/>
          <a:stretch>
            <a:fillRect/>
          </a:stretch>
        </p:blipFill>
        <p:spPr>
          <a:xfrm>
            <a:off x="2435676" y="11257560"/>
            <a:ext cx="6635387" cy="6226025"/>
          </a:xfrm>
          <a:prstGeom prst="rect">
            <a:avLst/>
          </a:prstGeom>
        </p:spPr>
      </p:pic>
      <p:pic>
        <p:nvPicPr>
          <p:cNvPr id="7" name="Picture 6" descr="A red and black logo&#10;&#10;Description automatically generated">
            <a:extLst>
              <a:ext uri="{FF2B5EF4-FFF2-40B4-BE49-F238E27FC236}">
                <a16:creationId xmlns:a16="http://schemas.microsoft.com/office/drawing/2014/main" id="{738EDEB6-F0D9-C6F2-AE61-D8140DDBA660}"/>
              </a:ext>
            </a:extLst>
          </p:cNvPr>
          <p:cNvPicPr>
            <a:picLocks noChangeAspect="1"/>
          </p:cNvPicPr>
          <p:nvPr/>
        </p:nvPicPr>
        <p:blipFill>
          <a:blip r:embed="rId5"/>
          <a:stretch>
            <a:fillRect/>
          </a:stretch>
        </p:blipFill>
        <p:spPr>
          <a:xfrm>
            <a:off x="25622870" y="13651526"/>
            <a:ext cx="5750216" cy="1867551"/>
          </a:xfrm>
          <a:prstGeom prst="rect">
            <a:avLst/>
          </a:prstGeom>
        </p:spPr>
      </p:pic>
      <p:pic>
        <p:nvPicPr>
          <p:cNvPr id="9" name="Picture 8" descr="A blue sign with white text&#10;&#10;Description automatically generated">
            <a:extLst>
              <a:ext uri="{FF2B5EF4-FFF2-40B4-BE49-F238E27FC236}">
                <a16:creationId xmlns:a16="http://schemas.microsoft.com/office/drawing/2014/main" id="{C78E8306-D833-4BA0-BF67-98F73AD11842}"/>
              </a:ext>
            </a:extLst>
          </p:cNvPr>
          <p:cNvPicPr>
            <a:picLocks noChangeAspect="1"/>
          </p:cNvPicPr>
          <p:nvPr/>
        </p:nvPicPr>
        <p:blipFill>
          <a:blip r:embed="rId6"/>
          <a:stretch>
            <a:fillRect/>
          </a:stretch>
        </p:blipFill>
        <p:spPr>
          <a:xfrm>
            <a:off x="10624481" y="6159288"/>
            <a:ext cx="4803203" cy="6736491"/>
          </a:xfrm>
          <a:prstGeom prst="rect">
            <a:avLst/>
          </a:prstGeom>
        </p:spPr>
      </p:pic>
      <p:pic>
        <p:nvPicPr>
          <p:cNvPr id="11" name="Picture 10" descr="A blue check mark with words&#10;&#10;Description automatically generated">
            <a:extLst>
              <a:ext uri="{FF2B5EF4-FFF2-40B4-BE49-F238E27FC236}">
                <a16:creationId xmlns:a16="http://schemas.microsoft.com/office/drawing/2014/main" id="{73FAAE25-4BE0-4848-91D9-0D7341707651}"/>
              </a:ext>
            </a:extLst>
          </p:cNvPr>
          <p:cNvPicPr>
            <a:picLocks noChangeAspect="1"/>
          </p:cNvPicPr>
          <p:nvPr/>
        </p:nvPicPr>
        <p:blipFill>
          <a:blip r:embed="rId7"/>
          <a:stretch>
            <a:fillRect/>
          </a:stretch>
        </p:blipFill>
        <p:spPr>
          <a:xfrm>
            <a:off x="18229087" y="10492751"/>
            <a:ext cx="4231852" cy="3433582"/>
          </a:xfrm>
          <a:prstGeom prst="rect">
            <a:avLst/>
          </a:prstGeom>
        </p:spPr>
      </p:pic>
      <p:pic>
        <p:nvPicPr>
          <p:cNvPr id="13" name="Picture 12">
            <a:extLst>
              <a:ext uri="{FF2B5EF4-FFF2-40B4-BE49-F238E27FC236}">
                <a16:creationId xmlns:a16="http://schemas.microsoft.com/office/drawing/2014/main" id="{E71D360E-AB57-428C-C542-E8931DBFA626}"/>
              </a:ext>
            </a:extLst>
          </p:cNvPr>
          <p:cNvPicPr>
            <a:picLocks noChangeAspect="1"/>
          </p:cNvPicPr>
          <p:nvPr/>
        </p:nvPicPr>
        <p:blipFill>
          <a:blip r:embed="rId8"/>
          <a:stretch>
            <a:fillRect/>
          </a:stretch>
        </p:blipFill>
        <p:spPr>
          <a:xfrm>
            <a:off x="25306474" y="6110513"/>
            <a:ext cx="5750216" cy="2807274"/>
          </a:xfrm>
          <a:prstGeom prst="rect">
            <a:avLst/>
          </a:prstGeom>
        </p:spPr>
      </p:pic>
      <p:pic>
        <p:nvPicPr>
          <p:cNvPr id="15" name="Picture 14">
            <a:extLst>
              <a:ext uri="{FF2B5EF4-FFF2-40B4-BE49-F238E27FC236}">
                <a16:creationId xmlns:a16="http://schemas.microsoft.com/office/drawing/2014/main" id="{BD60B1D5-4CD2-3DB2-3974-3E05BBE3FB97}"/>
              </a:ext>
            </a:extLst>
          </p:cNvPr>
          <p:cNvPicPr>
            <a:picLocks noChangeAspect="1"/>
          </p:cNvPicPr>
          <p:nvPr/>
        </p:nvPicPr>
        <p:blipFill>
          <a:blip r:embed="rId9"/>
          <a:stretch>
            <a:fillRect/>
          </a:stretch>
        </p:blipFill>
        <p:spPr>
          <a:xfrm>
            <a:off x="10908542" y="13651526"/>
            <a:ext cx="4235080" cy="3553160"/>
          </a:xfrm>
          <a:prstGeom prst="rect">
            <a:avLst/>
          </a:prstGeom>
        </p:spPr>
      </p:pic>
      <p:pic>
        <p:nvPicPr>
          <p:cNvPr id="8" name="Picture 7" descr="A white rectangular sign with blue text and orange circles&#10;&#10;Description automatically generated">
            <a:extLst>
              <a:ext uri="{FF2B5EF4-FFF2-40B4-BE49-F238E27FC236}">
                <a16:creationId xmlns:a16="http://schemas.microsoft.com/office/drawing/2014/main" id="{68A5793C-1285-C644-C870-B3E385335446}"/>
              </a:ext>
            </a:extLst>
          </p:cNvPr>
          <p:cNvPicPr>
            <a:picLocks noChangeAspect="1"/>
          </p:cNvPicPr>
          <p:nvPr/>
        </p:nvPicPr>
        <p:blipFill>
          <a:blip r:embed="rId10"/>
          <a:stretch>
            <a:fillRect/>
          </a:stretch>
        </p:blipFill>
        <p:spPr>
          <a:xfrm>
            <a:off x="17942479" y="14405145"/>
            <a:ext cx="5750216" cy="2535529"/>
          </a:xfrm>
          <a:prstGeom prst="rect">
            <a:avLst/>
          </a:prstGeom>
        </p:spPr>
      </p:pic>
      <p:grpSp>
        <p:nvGrpSpPr>
          <p:cNvPr id="24" name="Group 23">
            <a:extLst>
              <a:ext uri="{FF2B5EF4-FFF2-40B4-BE49-F238E27FC236}">
                <a16:creationId xmlns:a16="http://schemas.microsoft.com/office/drawing/2014/main" id="{198D631F-DD6D-103F-263D-84FEA3E3C89F}"/>
              </a:ext>
            </a:extLst>
          </p:cNvPr>
          <p:cNvGrpSpPr/>
          <p:nvPr/>
        </p:nvGrpSpPr>
        <p:grpSpPr>
          <a:xfrm>
            <a:off x="24684433" y="9921264"/>
            <a:ext cx="7627091" cy="2672592"/>
            <a:chOff x="12704597" y="13428939"/>
            <a:chExt cx="10058372" cy="4212749"/>
          </a:xfrm>
        </p:grpSpPr>
        <p:sp>
          <p:nvSpPr>
            <p:cNvPr id="23" name="Rectangle: Rounded Corners 22">
              <a:extLst>
                <a:ext uri="{FF2B5EF4-FFF2-40B4-BE49-F238E27FC236}">
                  <a16:creationId xmlns:a16="http://schemas.microsoft.com/office/drawing/2014/main" id="{8C42D46B-E56A-91E0-9194-679373A2EF47}"/>
                </a:ext>
              </a:extLst>
            </p:cNvPr>
            <p:cNvSpPr/>
            <p:nvPr/>
          </p:nvSpPr>
          <p:spPr>
            <a:xfrm>
              <a:off x="13064766" y="13428939"/>
              <a:ext cx="9338034" cy="421274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yellow and blue text&#10;&#10;AI-generated content may be incorrect.">
              <a:extLst>
                <a:ext uri="{FF2B5EF4-FFF2-40B4-BE49-F238E27FC236}">
                  <a16:creationId xmlns:a16="http://schemas.microsoft.com/office/drawing/2014/main" id="{7AED97C2-4D99-64A1-086B-98201761E91B}"/>
                </a:ext>
              </a:extLst>
            </p:cNvPr>
            <p:cNvPicPr>
              <a:picLocks noChangeAspect="1"/>
            </p:cNvPicPr>
            <p:nvPr/>
          </p:nvPicPr>
          <p:blipFill>
            <a:blip r:embed="rId11"/>
            <a:stretch>
              <a:fillRect/>
            </a:stretch>
          </p:blipFill>
          <p:spPr>
            <a:xfrm>
              <a:off x="12704597" y="13630993"/>
              <a:ext cx="10058372" cy="3765247"/>
            </a:xfrm>
            <a:prstGeom prst="rect">
              <a:avLst/>
            </a:prstGeom>
          </p:spPr>
        </p:pic>
      </p:grpSp>
      <p:pic>
        <p:nvPicPr>
          <p:cNvPr id="20" name="Picture 19" descr="A white and purple label with text&#10;&#10;AI-generated content may be incorrect.">
            <a:extLst>
              <a:ext uri="{FF2B5EF4-FFF2-40B4-BE49-F238E27FC236}">
                <a16:creationId xmlns:a16="http://schemas.microsoft.com/office/drawing/2014/main" id="{E0B1250B-7E0C-2A2E-5677-E4228148AC1B}"/>
              </a:ext>
            </a:extLst>
          </p:cNvPr>
          <p:cNvPicPr>
            <a:picLocks noChangeAspect="1"/>
          </p:cNvPicPr>
          <p:nvPr/>
        </p:nvPicPr>
        <p:blipFill>
          <a:blip r:embed="rId12"/>
          <a:stretch>
            <a:fillRect/>
          </a:stretch>
        </p:blipFill>
        <p:spPr>
          <a:xfrm>
            <a:off x="3419351" y="5871312"/>
            <a:ext cx="4870279" cy="4840091"/>
          </a:xfrm>
          <a:prstGeom prst="rect">
            <a:avLst/>
          </a:prstGeom>
        </p:spPr>
      </p:pic>
      <p:pic>
        <p:nvPicPr>
          <p:cNvPr id="1026" name="Picture 2">
            <a:extLst>
              <a:ext uri="{FF2B5EF4-FFF2-40B4-BE49-F238E27FC236}">
                <a16:creationId xmlns:a16="http://schemas.microsoft.com/office/drawing/2014/main" id="{CEFF9DE2-DAF9-000F-B4F1-C9051CE6E4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887642" y="6011323"/>
            <a:ext cx="5243373" cy="52324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51394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1737360" y="9601200"/>
            <a:ext cx="26060400" cy="0"/>
          </a:xfrm>
          <a:prstGeom prst="rect">
            <a:avLst/>
          </a:prstGeom>
          <a:noFill/>
          <a:ln/>
        </p:spPr>
        <p:txBody>
          <a:bodyPr wrap="square" rtlCol="0" anchor="ctr"/>
          <a:lstStyle/>
          <a:p>
            <a:pPr marL="0" indent="0">
              <a:buNone/>
            </a:pPr>
            <a:r>
              <a:rPr lang="en-US" sz="13400" dirty="0">
                <a:solidFill>
                  <a:srgbClr val="3A4545"/>
                </a:solidFill>
                <a:latin typeface="Roboto" pitchFamily="34" charset="0"/>
                <a:ea typeface="Roboto" pitchFamily="34" charset="-122"/>
                <a:cs typeface="Roboto" pitchFamily="34" charset="-120"/>
              </a:rPr>
              <a:t>Thank you</a:t>
            </a:r>
            <a:endParaRPr lang="en-US" sz="13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0" y="2784348"/>
            <a:ext cx="34747200" cy="1152144"/>
          </a:xfrm>
          <a:prstGeom prst="rect">
            <a:avLst/>
          </a:prstGeom>
          <a:noFill/>
          <a:ln/>
        </p:spPr>
        <p:txBody>
          <a:bodyPr wrap="square" rtlCol="0" anchor="ctr">
            <a:spAutoFit/>
          </a:bodyPr>
          <a:lstStyle/>
          <a:p>
            <a:pPr marL="0" indent="0" algn="ctr">
              <a:buNone/>
            </a:pPr>
            <a:r>
              <a:rPr lang="en-US" sz="5400" b="1" dirty="0">
                <a:solidFill>
                  <a:srgbClr val="44546A"/>
                </a:solidFill>
              </a:rPr>
              <a:t>Headline Figures</a:t>
            </a:r>
            <a:endParaRPr lang="en-US" sz="5400" dirty="0"/>
          </a:p>
        </p:txBody>
      </p:sp>
      <p:sp>
        <p:nvSpPr>
          <p:cNvPr id="3" name="Text 1"/>
          <p:cNvSpPr/>
          <p:nvPr/>
        </p:nvSpPr>
        <p:spPr>
          <a:xfrm>
            <a:off x="6341364" y="5680710"/>
            <a:ext cx="6949440" cy="960120"/>
          </a:xfrm>
          <a:prstGeom prst="rect">
            <a:avLst/>
          </a:prstGeom>
          <a:noFill/>
          <a:ln/>
        </p:spPr>
        <p:txBody>
          <a:bodyPr wrap="square" rtlCol="0" anchor="ctr"/>
          <a:lstStyle/>
          <a:p>
            <a:pPr marL="0" indent="0" algn="ctr">
              <a:buNone/>
            </a:pPr>
            <a:r>
              <a:rPr lang="en-US" sz="4800" b="1" dirty="0">
                <a:solidFill>
                  <a:srgbClr val="44546A"/>
                </a:solidFill>
              </a:rPr>
              <a:t>Hourly remuneration</a:t>
            </a:r>
            <a:endParaRPr lang="en-US" sz="4800" dirty="0"/>
          </a:p>
        </p:txBody>
      </p:sp>
      <p:sp>
        <p:nvSpPr>
          <p:cNvPr id="4" name="Text 2"/>
          <p:cNvSpPr/>
          <p:nvPr/>
        </p:nvSpPr>
        <p:spPr>
          <a:xfrm>
            <a:off x="3735324" y="6973824"/>
            <a:ext cx="13898880" cy="960120"/>
          </a:xfrm>
          <a:prstGeom prst="rect">
            <a:avLst/>
          </a:prstGeom>
          <a:noFill/>
          <a:ln/>
        </p:spPr>
        <p:txBody>
          <a:bodyPr wrap="square" rtlCol="0" anchor="ctr"/>
          <a:lstStyle/>
          <a:p>
            <a:pPr marL="0" indent="0" algn="l">
              <a:buNone/>
            </a:pPr>
            <a:r>
              <a:rPr lang="en-US" sz="5400" dirty="0">
                <a:solidFill>
                  <a:srgbClr val="5C646F"/>
                </a:solidFill>
              </a:rPr>
              <a:t>Women's </a:t>
            </a:r>
            <a:r>
              <a:rPr lang="en-US" sz="5400" b="1" dirty="0">
                <a:solidFill>
                  <a:srgbClr val="C00000"/>
                </a:solidFill>
              </a:rPr>
              <a:t>mean hourly rate </a:t>
            </a:r>
            <a:r>
              <a:rPr lang="en-US" sz="5400" dirty="0">
                <a:solidFill>
                  <a:srgbClr val="5C646F"/>
                </a:solidFill>
              </a:rPr>
              <a:t>is 9.02% less</a:t>
            </a:r>
            <a:endParaRPr lang="en-US" sz="5400" dirty="0"/>
          </a:p>
        </p:txBody>
      </p:sp>
      <p:sp>
        <p:nvSpPr>
          <p:cNvPr id="5" name="Text 3"/>
          <p:cNvSpPr/>
          <p:nvPr/>
        </p:nvSpPr>
        <p:spPr>
          <a:xfrm>
            <a:off x="3735324" y="7933944"/>
            <a:ext cx="13898880" cy="768096"/>
          </a:xfrm>
          <a:prstGeom prst="rect">
            <a:avLst/>
          </a:prstGeom>
          <a:noFill/>
          <a:ln/>
        </p:spPr>
        <p:txBody>
          <a:bodyPr wrap="square" rtlCol="0" anchor="ctr"/>
          <a:lstStyle/>
          <a:p>
            <a:pPr marL="0" indent="0" algn="l">
              <a:buNone/>
            </a:pPr>
            <a:r>
              <a:rPr lang="en-US" sz="3600" dirty="0">
                <a:solidFill>
                  <a:srgbClr val="5C646F"/>
                </a:solidFill>
              </a:rPr>
              <a:t>Mean pay per hour for men: 31.64</a:t>
            </a:r>
            <a:endParaRPr lang="en-US" sz="3600" dirty="0"/>
          </a:p>
        </p:txBody>
      </p:sp>
      <p:sp>
        <p:nvSpPr>
          <p:cNvPr id="6" name="Text 4"/>
          <p:cNvSpPr/>
          <p:nvPr/>
        </p:nvSpPr>
        <p:spPr>
          <a:xfrm>
            <a:off x="11762232" y="7933944"/>
            <a:ext cx="7630668" cy="768096"/>
          </a:xfrm>
          <a:prstGeom prst="rect">
            <a:avLst/>
          </a:prstGeom>
          <a:noFill/>
          <a:ln/>
        </p:spPr>
        <p:txBody>
          <a:bodyPr wrap="square" rtlCol="0" anchor="ctr"/>
          <a:lstStyle/>
          <a:p>
            <a:pPr marL="0" indent="0" algn="l">
              <a:buNone/>
            </a:pPr>
            <a:r>
              <a:rPr lang="en-US" sz="3600" dirty="0">
                <a:solidFill>
                  <a:srgbClr val="5C646F"/>
                </a:solidFill>
              </a:rPr>
              <a:t>Mean pay per hour for women: 28.79</a:t>
            </a:r>
            <a:endParaRPr lang="en-US" sz="3600" dirty="0"/>
          </a:p>
        </p:txBody>
      </p:sp>
      <p:sp>
        <p:nvSpPr>
          <p:cNvPr id="7" name="Text 5"/>
          <p:cNvSpPr/>
          <p:nvPr/>
        </p:nvSpPr>
        <p:spPr>
          <a:xfrm>
            <a:off x="3735324" y="8894064"/>
            <a:ext cx="13898880" cy="768096"/>
          </a:xfrm>
          <a:prstGeom prst="rect">
            <a:avLst/>
          </a:prstGeom>
          <a:noFill/>
          <a:ln/>
        </p:spPr>
        <p:txBody>
          <a:bodyPr wrap="square" rtlCol="0" anchor="ctr"/>
          <a:lstStyle/>
          <a:p>
            <a:pPr marL="0" indent="0" algn="l">
              <a:buNone/>
            </a:pPr>
            <a:r>
              <a:rPr lang="en-US" sz="3600" dirty="0">
                <a:solidFill>
                  <a:srgbClr val="5C646F"/>
                </a:solidFill>
              </a:rPr>
              <a:t>Difference in pay: 2.85</a:t>
            </a:r>
            <a:endParaRPr lang="en-US" sz="3600" dirty="0"/>
          </a:p>
        </p:txBody>
      </p:sp>
      <p:sp>
        <p:nvSpPr>
          <p:cNvPr id="8" name="Text 6"/>
          <p:cNvSpPr/>
          <p:nvPr/>
        </p:nvSpPr>
        <p:spPr>
          <a:xfrm>
            <a:off x="3735324" y="12248388"/>
            <a:ext cx="13898880" cy="960120"/>
          </a:xfrm>
          <a:prstGeom prst="rect">
            <a:avLst/>
          </a:prstGeom>
          <a:noFill/>
          <a:ln/>
        </p:spPr>
        <p:txBody>
          <a:bodyPr wrap="square" rtlCol="0" anchor="ctr"/>
          <a:lstStyle/>
          <a:p>
            <a:pPr marL="0" indent="0" algn="l">
              <a:buNone/>
            </a:pPr>
            <a:r>
              <a:rPr lang="en-US" sz="5400" dirty="0">
                <a:solidFill>
                  <a:srgbClr val="5C646F"/>
                </a:solidFill>
              </a:rPr>
              <a:t>Women's </a:t>
            </a:r>
            <a:r>
              <a:rPr lang="en-US" sz="5400" b="1" dirty="0">
                <a:solidFill>
                  <a:srgbClr val="C00000"/>
                </a:solidFill>
              </a:rPr>
              <a:t>median hourly rate </a:t>
            </a:r>
            <a:r>
              <a:rPr lang="en-US" sz="5400" dirty="0">
                <a:solidFill>
                  <a:srgbClr val="5C646F"/>
                </a:solidFill>
              </a:rPr>
              <a:t>is 10.90% less</a:t>
            </a:r>
            <a:endParaRPr lang="en-US" sz="5400" dirty="0"/>
          </a:p>
        </p:txBody>
      </p:sp>
      <p:sp>
        <p:nvSpPr>
          <p:cNvPr id="9" name="Text 7"/>
          <p:cNvSpPr/>
          <p:nvPr/>
        </p:nvSpPr>
        <p:spPr>
          <a:xfrm>
            <a:off x="3735324" y="13208508"/>
            <a:ext cx="13898880" cy="768096"/>
          </a:xfrm>
          <a:prstGeom prst="rect">
            <a:avLst/>
          </a:prstGeom>
          <a:noFill/>
          <a:ln/>
        </p:spPr>
        <p:txBody>
          <a:bodyPr wrap="square" rtlCol="0" anchor="ctr"/>
          <a:lstStyle/>
          <a:p>
            <a:pPr marL="0" indent="0" algn="l">
              <a:buNone/>
            </a:pPr>
            <a:r>
              <a:rPr lang="en-US" sz="3600" dirty="0">
                <a:solidFill>
                  <a:srgbClr val="5C646F"/>
                </a:solidFill>
              </a:rPr>
              <a:t>Median pay per hour for men: 29.07</a:t>
            </a:r>
            <a:endParaRPr lang="en-US" sz="3600" dirty="0"/>
          </a:p>
        </p:txBody>
      </p:sp>
      <p:sp>
        <p:nvSpPr>
          <p:cNvPr id="10" name="Text 8"/>
          <p:cNvSpPr/>
          <p:nvPr/>
        </p:nvSpPr>
        <p:spPr>
          <a:xfrm>
            <a:off x="11762232" y="13208508"/>
            <a:ext cx="8392668" cy="768096"/>
          </a:xfrm>
          <a:prstGeom prst="rect">
            <a:avLst/>
          </a:prstGeom>
          <a:noFill/>
          <a:ln/>
        </p:spPr>
        <p:txBody>
          <a:bodyPr wrap="square" rtlCol="0" anchor="ctr"/>
          <a:lstStyle/>
          <a:p>
            <a:pPr marL="0" indent="0" algn="l">
              <a:buNone/>
            </a:pPr>
            <a:r>
              <a:rPr lang="en-US" sz="3600" dirty="0">
                <a:solidFill>
                  <a:srgbClr val="5C646F"/>
                </a:solidFill>
              </a:rPr>
              <a:t>Median pay per hour for women: 25.90</a:t>
            </a:r>
            <a:endParaRPr lang="en-US" sz="3600" dirty="0"/>
          </a:p>
        </p:txBody>
      </p:sp>
      <p:sp>
        <p:nvSpPr>
          <p:cNvPr id="11" name="Text 9"/>
          <p:cNvSpPr/>
          <p:nvPr/>
        </p:nvSpPr>
        <p:spPr>
          <a:xfrm>
            <a:off x="3735324" y="14168628"/>
            <a:ext cx="13898880" cy="768096"/>
          </a:xfrm>
          <a:prstGeom prst="rect">
            <a:avLst/>
          </a:prstGeom>
          <a:noFill/>
          <a:ln/>
        </p:spPr>
        <p:txBody>
          <a:bodyPr wrap="square" rtlCol="0" anchor="ctr"/>
          <a:lstStyle/>
          <a:p>
            <a:pPr marL="0" indent="0" algn="l">
              <a:buNone/>
            </a:pPr>
            <a:r>
              <a:rPr lang="en-US" sz="3600" dirty="0">
                <a:solidFill>
                  <a:srgbClr val="5C646F"/>
                </a:solidFill>
              </a:rPr>
              <a:t>Difference in pay: 3.17</a:t>
            </a:r>
            <a:endParaRPr lang="en-US" sz="3600" dirty="0"/>
          </a:p>
        </p:txBody>
      </p:sp>
      <p:pic>
        <p:nvPicPr>
          <p:cNvPr id="12" name="Image 0" descr="preencoded.png"/>
          <p:cNvPicPr>
            <a:picLocks noChangeAspect="1"/>
          </p:cNvPicPr>
          <p:nvPr/>
        </p:nvPicPr>
        <p:blipFill>
          <a:blip r:embed="rId3"/>
          <a:stretch>
            <a:fillRect/>
          </a:stretch>
        </p:blipFill>
        <p:spPr>
          <a:xfrm>
            <a:off x="21749359" y="6366440"/>
            <a:ext cx="10072930" cy="3711080"/>
          </a:xfrm>
          <a:prstGeom prst="rect">
            <a:avLst/>
          </a:prstGeom>
        </p:spPr>
      </p:pic>
      <p:pic>
        <p:nvPicPr>
          <p:cNvPr id="13" name="Image 1" descr="preencoded.png"/>
          <p:cNvPicPr>
            <a:picLocks noChangeAspect="1"/>
          </p:cNvPicPr>
          <p:nvPr/>
        </p:nvPicPr>
        <p:blipFill>
          <a:blip r:embed="rId4"/>
          <a:stretch>
            <a:fillRect/>
          </a:stretch>
        </p:blipFill>
        <p:spPr>
          <a:xfrm>
            <a:off x="21749359" y="12060104"/>
            <a:ext cx="10072930" cy="37110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0" y="2784348"/>
            <a:ext cx="34747200" cy="1152144"/>
          </a:xfrm>
          <a:prstGeom prst="rect">
            <a:avLst/>
          </a:prstGeom>
          <a:noFill/>
          <a:ln/>
        </p:spPr>
        <p:txBody>
          <a:bodyPr wrap="square" rtlCol="0" anchor="ctr">
            <a:spAutoFit/>
          </a:bodyPr>
          <a:lstStyle/>
          <a:p>
            <a:pPr marL="0" indent="0" algn="ctr">
              <a:buNone/>
            </a:pPr>
            <a:r>
              <a:rPr lang="en-US" sz="5400" b="1" dirty="0">
                <a:solidFill>
                  <a:srgbClr val="44546A"/>
                </a:solidFill>
              </a:rPr>
              <a:t>Headline Figures</a:t>
            </a:r>
            <a:endParaRPr lang="en-US" sz="5400" dirty="0"/>
          </a:p>
        </p:txBody>
      </p:sp>
      <p:sp>
        <p:nvSpPr>
          <p:cNvPr id="3" name="Text 1"/>
          <p:cNvSpPr/>
          <p:nvPr/>
        </p:nvSpPr>
        <p:spPr>
          <a:xfrm>
            <a:off x="9034272" y="4416552"/>
            <a:ext cx="3474720" cy="768096"/>
          </a:xfrm>
          <a:prstGeom prst="rect">
            <a:avLst/>
          </a:prstGeom>
          <a:noFill/>
          <a:ln/>
        </p:spPr>
        <p:txBody>
          <a:bodyPr wrap="square" rtlCol="0" anchor="ctr"/>
          <a:lstStyle/>
          <a:p>
            <a:pPr marL="0" indent="0" algn="l">
              <a:buNone/>
            </a:pPr>
            <a:r>
              <a:rPr lang="en-US" sz="4400" b="1" dirty="0">
                <a:solidFill>
                  <a:srgbClr val="44546A"/>
                </a:solidFill>
              </a:rPr>
              <a:t>Quartiles</a:t>
            </a:r>
            <a:endParaRPr lang="en-US" sz="4400" dirty="0"/>
          </a:p>
        </p:txBody>
      </p:sp>
      <p:graphicFrame>
        <p:nvGraphicFramePr>
          <p:cNvPr id="5" name="Table 0"/>
          <p:cNvGraphicFramePr>
            <a:graphicFrameLocks noGrp="1"/>
          </p:cNvGraphicFramePr>
          <p:nvPr>
            <p:extLst>
              <p:ext uri="{D42A27DB-BD31-4B8C-83A1-F6EECF244321}">
                <p14:modId xmlns:p14="http://schemas.microsoft.com/office/powerpoint/2010/main" val="1579011935"/>
              </p:ext>
            </p:extLst>
          </p:nvPr>
        </p:nvGraphicFramePr>
        <p:xfrm>
          <a:off x="173736" y="5568696"/>
          <a:ext cx="20153376" cy="7872985"/>
        </p:xfrm>
        <a:graphic>
          <a:graphicData uri="http://schemas.openxmlformats.org/drawingml/2006/table">
            <a:tbl>
              <a:tblPr/>
              <a:tblGrid>
                <a:gridCol w="2519172">
                  <a:extLst>
                    <a:ext uri="{9D8B030D-6E8A-4147-A177-3AD203B41FA5}">
                      <a16:colId xmlns:a16="http://schemas.microsoft.com/office/drawing/2014/main" val="20000"/>
                    </a:ext>
                  </a:extLst>
                </a:gridCol>
                <a:gridCol w="2519172">
                  <a:extLst>
                    <a:ext uri="{9D8B030D-6E8A-4147-A177-3AD203B41FA5}">
                      <a16:colId xmlns:a16="http://schemas.microsoft.com/office/drawing/2014/main" val="20001"/>
                    </a:ext>
                  </a:extLst>
                </a:gridCol>
                <a:gridCol w="2519172">
                  <a:extLst>
                    <a:ext uri="{9D8B030D-6E8A-4147-A177-3AD203B41FA5}">
                      <a16:colId xmlns:a16="http://schemas.microsoft.com/office/drawing/2014/main" val="20002"/>
                    </a:ext>
                  </a:extLst>
                </a:gridCol>
                <a:gridCol w="2519172">
                  <a:extLst>
                    <a:ext uri="{9D8B030D-6E8A-4147-A177-3AD203B41FA5}">
                      <a16:colId xmlns:a16="http://schemas.microsoft.com/office/drawing/2014/main" val="20003"/>
                    </a:ext>
                  </a:extLst>
                </a:gridCol>
                <a:gridCol w="2519172">
                  <a:extLst>
                    <a:ext uri="{9D8B030D-6E8A-4147-A177-3AD203B41FA5}">
                      <a16:colId xmlns:a16="http://schemas.microsoft.com/office/drawing/2014/main" val="20004"/>
                    </a:ext>
                  </a:extLst>
                </a:gridCol>
                <a:gridCol w="2519172">
                  <a:extLst>
                    <a:ext uri="{9D8B030D-6E8A-4147-A177-3AD203B41FA5}">
                      <a16:colId xmlns:a16="http://schemas.microsoft.com/office/drawing/2014/main" val="20005"/>
                    </a:ext>
                  </a:extLst>
                </a:gridCol>
                <a:gridCol w="2519172">
                  <a:extLst>
                    <a:ext uri="{9D8B030D-6E8A-4147-A177-3AD203B41FA5}">
                      <a16:colId xmlns:a16="http://schemas.microsoft.com/office/drawing/2014/main" val="20006"/>
                    </a:ext>
                  </a:extLst>
                </a:gridCol>
                <a:gridCol w="2519172">
                  <a:extLst>
                    <a:ext uri="{9D8B030D-6E8A-4147-A177-3AD203B41FA5}">
                      <a16:colId xmlns:a16="http://schemas.microsoft.com/office/drawing/2014/main" val="20007"/>
                    </a:ext>
                  </a:extLst>
                </a:gridCol>
              </a:tblGrid>
              <a:tr h="1574597">
                <a:tc>
                  <a:txBody>
                    <a:bodyPr/>
                    <a:lstStyle/>
                    <a:p>
                      <a:pPr marL="0" indent="0" algn="ctr">
                        <a:buNone/>
                      </a:pPr>
                      <a:r>
                        <a:rPr lang="en-US" sz="3200" dirty="0">
                          <a:solidFill>
                            <a:srgbClr val="F1F1F1"/>
                          </a:solidFill>
                        </a:rPr>
                        <a:t>Group</a:t>
                      </a:r>
                      <a:endParaRPr lang="en-US" sz="32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3200" dirty="0">
                          <a:solidFill>
                            <a:srgbClr val="F1F1F1"/>
                          </a:solidFill>
                        </a:rPr>
                        <a:t>Mean Pay Males</a:t>
                      </a:r>
                      <a:endParaRPr lang="en-US" sz="32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3200" dirty="0">
                          <a:solidFill>
                            <a:srgbClr val="F1F1F1"/>
                          </a:solidFill>
                        </a:rPr>
                        <a:t>Mean Pay Females</a:t>
                      </a:r>
                      <a:endParaRPr lang="en-US" sz="32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3200" dirty="0">
                          <a:solidFill>
                            <a:srgbClr val="F1F1F1"/>
                          </a:solidFill>
                        </a:rPr>
                        <a:t>Pay Gap (mean)</a:t>
                      </a:r>
                      <a:endParaRPr lang="en-US" sz="32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3200" dirty="0">
                          <a:solidFill>
                            <a:srgbClr val="F1F1F1"/>
                          </a:solidFill>
                        </a:rPr>
                        <a:t>Pay Gap (median)</a:t>
                      </a:r>
                      <a:endParaRPr lang="en-US" sz="32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3200" dirty="0">
                          <a:solidFill>
                            <a:srgbClr val="F1F1F1"/>
                          </a:solidFill>
                        </a:rPr>
                        <a:t>Percentage of Males</a:t>
                      </a:r>
                      <a:endParaRPr lang="en-US" sz="32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3200" dirty="0">
                          <a:solidFill>
                            <a:srgbClr val="F1F1F1"/>
                          </a:solidFill>
                        </a:rPr>
                        <a:t>Percentage of Females</a:t>
                      </a:r>
                      <a:endParaRPr lang="en-US" sz="32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3200" dirty="0">
                          <a:solidFill>
                            <a:srgbClr val="F1F1F1"/>
                          </a:solidFill>
                        </a:rPr>
                        <a:t>Contribution to Pay Gap</a:t>
                      </a:r>
                      <a:endParaRPr lang="en-US" sz="3200" dirty="0"/>
                    </a:p>
                  </a:txBody>
                  <a:tcPr anchor="ctr">
                    <a:lnL w="0" cap="flat" cmpd="sng" algn="ctr">
                      <a:noFill/>
                    </a:lnL>
                    <a:lnR w="0" cap="flat" cmpd="sng" algn="ctr">
                      <a:noFill/>
                    </a:lnR>
                    <a:lnT w="0" cap="flat" cmpd="sng" algn="ctr">
                      <a:noFill/>
                    </a:lnT>
                    <a:lnB w="0" cap="flat" cmpd="sng" algn="ctr">
                      <a:noFill/>
                    </a:lnB>
                    <a:solidFill>
                      <a:srgbClr val="009688"/>
                    </a:solidFill>
                  </a:tcPr>
                </a:tc>
                <a:extLst>
                  <a:ext uri="{0D108BD9-81ED-4DB2-BD59-A6C34878D82A}">
                    <a16:rowId xmlns:a16="http://schemas.microsoft.com/office/drawing/2014/main" val="10000"/>
                  </a:ext>
                </a:extLst>
              </a:tr>
              <a:tr h="1574597">
                <a:tc>
                  <a:txBody>
                    <a:bodyPr/>
                    <a:lstStyle/>
                    <a:p>
                      <a:pPr marL="0" indent="0" algn="ctr">
                        <a:buNone/>
                      </a:pPr>
                      <a:r>
                        <a:rPr lang="en-US" sz="3200" dirty="0">
                          <a:solidFill>
                            <a:srgbClr val="44546A"/>
                          </a:solidFill>
                        </a:rPr>
                        <a:t>Lower quartile</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16.80</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16.56</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1.38%</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0.17%</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39.56%</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60.44%</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-7.54%</a:t>
                      </a:r>
                      <a:endParaRPr lang="en-US" sz="3200" dirty="0"/>
                    </a:p>
                  </a:txBody>
                  <a:tcPr anchor="ctr">
                    <a:lnL w="0" cap="flat" cmpd="sng" algn="ctr">
                      <a:noFill/>
                    </a:lnL>
                    <a:lnR w="0" cap="flat" cmpd="sng" algn="ctr">
                      <a:noFill/>
                    </a:lnR>
                    <a:lnT w="0" cap="flat" cmpd="sng" algn="ctr">
                      <a:noFill/>
                    </a:lnT>
                    <a:lnB w="0" cap="flat" cmpd="sng" algn="ctr">
                      <a:noFill/>
                    </a:lnB>
                  </a:tcPr>
                </a:tc>
                <a:extLst>
                  <a:ext uri="{0D108BD9-81ED-4DB2-BD59-A6C34878D82A}">
                    <a16:rowId xmlns:a16="http://schemas.microsoft.com/office/drawing/2014/main" val="10001"/>
                  </a:ext>
                </a:extLst>
              </a:tr>
              <a:tr h="1574597">
                <a:tc>
                  <a:txBody>
                    <a:bodyPr/>
                    <a:lstStyle/>
                    <a:p>
                      <a:pPr marL="0" indent="0" algn="ctr">
                        <a:buNone/>
                      </a:pPr>
                      <a:r>
                        <a:rPr lang="en-US" sz="3200" dirty="0">
                          <a:solidFill>
                            <a:srgbClr val="44546A"/>
                          </a:solidFill>
                        </a:rPr>
                        <a:t>Lower middle quartile</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24.81</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24.45</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1.46%</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6.11%</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58.24%</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41.76%</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3.51%</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extLst>
                  <a:ext uri="{0D108BD9-81ED-4DB2-BD59-A6C34878D82A}">
                    <a16:rowId xmlns:a16="http://schemas.microsoft.com/office/drawing/2014/main" val="10002"/>
                  </a:ext>
                </a:extLst>
              </a:tr>
              <a:tr h="1574597">
                <a:tc>
                  <a:txBody>
                    <a:bodyPr/>
                    <a:lstStyle/>
                    <a:p>
                      <a:pPr marL="0" indent="0" algn="ctr">
                        <a:buNone/>
                      </a:pPr>
                      <a:r>
                        <a:rPr lang="en-US" sz="3200" dirty="0">
                          <a:solidFill>
                            <a:srgbClr val="44546A"/>
                          </a:solidFill>
                        </a:rPr>
                        <a:t>Upper middle quartile</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31.94</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30.96</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3.06%</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1.9%</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54.95%</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45.05%</a:t>
                      </a:r>
                      <a:endParaRPr lang="en-US" sz="32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3200" dirty="0">
                          <a:solidFill>
                            <a:srgbClr val="44546A"/>
                          </a:solidFill>
                        </a:rPr>
                        <a:t>1.60%</a:t>
                      </a:r>
                      <a:endParaRPr lang="en-US" sz="3200" dirty="0"/>
                    </a:p>
                  </a:txBody>
                  <a:tcPr anchor="ctr">
                    <a:lnL w="0" cap="flat" cmpd="sng" algn="ctr">
                      <a:noFill/>
                    </a:lnL>
                    <a:lnR w="0" cap="flat" cmpd="sng" algn="ctr">
                      <a:noFill/>
                    </a:lnR>
                    <a:lnT w="0" cap="flat" cmpd="sng" algn="ctr">
                      <a:noFill/>
                    </a:lnT>
                    <a:lnB w="0" cap="flat" cmpd="sng" algn="ctr">
                      <a:noFill/>
                    </a:lnB>
                  </a:tcPr>
                </a:tc>
                <a:extLst>
                  <a:ext uri="{0D108BD9-81ED-4DB2-BD59-A6C34878D82A}">
                    <a16:rowId xmlns:a16="http://schemas.microsoft.com/office/drawing/2014/main" val="10003"/>
                  </a:ext>
                </a:extLst>
              </a:tr>
              <a:tr h="1574597">
                <a:tc>
                  <a:txBody>
                    <a:bodyPr/>
                    <a:lstStyle/>
                    <a:p>
                      <a:pPr marL="0" indent="0" algn="ctr">
                        <a:buNone/>
                      </a:pPr>
                      <a:r>
                        <a:rPr lang="en-US" sz="3200" dirty="0">
                          <a:solidFill>
                            <a:srgbClr val="44546A"/>
                          </a:solidFill>
                        </a:rPr>
                        <a:t>Upper quartile</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46.84</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51.45</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-9.84%</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2.96%</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63.74%</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36.26%</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3200" dirty="0">
                          <a:solidFill>
                            <a:srgbClr val="44546A"/>
                          </a:solidFill>
                        </a:rPr>
                        <a:t>11.45%</a:t>
                      </a:r>
                      <a:endParaRPr lang="en-US" sz="3200" dirty="0"/>
                    </a:p>
                  </a:txBody>
                  <a:tcPr anchor="ctr">
                    <a:lnL w="0" cap="flat" cmpd="sng" algn="ctr">
                      <a:noFill/>
                    </a:lnL>
                    <a:lnR w="0" cap="flat" cmpd="sng" algn="ctr">
                      <a:noFill/>
                    </a:lnR>
                    <a:lnT w="0" cap="flat" cmpd="sng" algn="ctr">
                      <a:noFill/>
                    </a:lnT>
                    <a:lnB w="0" cap="flat" cmpd="sng" algn="ctr">
                      <a:noFill/>
                    </a:lnB>
                    <a:solidFill>
                      <a:srgbClr val="CDEAE8"/>
                    </a:solidFill>
                  </a:tcPr>
                </a:tc>
                <a:extLst>
                  <a:ext uri="{0D108BD9-81ED-4DB2-BD59-A6C34878D82A}">
                    <a16:rowId xmlns:a16="http://schemas.microsoft.com/office/drawing/2014/main" val="10004"/>
                  </a:ext>
                </a:extLst>
              </a:tr>
            </a:tbl>
          </a:graphicData>
        </a:graphic>
      </p:graphicFrame>
      <p:sp>
        <p:nvSpPr>
          <p:cNvPr id="4" name="Text 2"/>
          <p:cNvSpPr/>
          <p:nvPr/>
        </p:nvSpPr>
        <p:spPr>
          <a:xfrm>
            <a:off x="25017984" y="4416552"/>
            <a:ext cx="3474720" cy="768096"/>
          </a:xfrm>
          <a:prstGeom prst="rect">
            <a:avLst/>
          </a:prstGeom>
          <a:noFill/>
          <a:ln/>
        </p:spPr>
        <p:txBody>
          <a:bodyPr wrap="square" rtlCol="0" anchor="ctr"/>
          <a:lstStyle/>
          <a:p>
            <a:pPr marL="0" indent="0" algn="l">
              <a:buNone/>
            </a:pPr>
            <a:r>
              <a:rPr lang="en-US" sz="4400" b="1" dirty="0">
                <a:solidFill>
                  <a:srgbClr val="44546A"/>
                </a:solidFill>
              </a:rPr>
              <a:t>Bonus</a:t>
            </a:r>
            <a:endParaRPr lang="en-US" sz="4400" dirty="0"/>
          </a:p>
        </p:txBody>
      </p:sp>
      <p:sp>
        <p:nvSpPr>
          <p:cNvPr id="6" name="Text 3"/>
          <p:cNvSpPr/>
          <p:nvPr/>
        </p:nvSpPr>
        <p:spPr>
          <a:xfrm>
            <a:off x="20674584" y="5376672"/>
            <a:ext cx="13551408" cy="960120"/>
          </a:xfrm>
          <a:prstGeom prst="rect">
            <a:avLst/>
          </a:prstGeom>
          <a:noFill/>
          <a:ln/>
        </p:spPr>
        <p:txBody>
          <a:bodyPr wrap="square" rtlCol="0" anchor="ctr"/>
          <a:lstStyle/>
          <a:p>
            <a:pPr marL="0" indent="0" algn="l">
              <a:buNone/>
            </a:pPr>
            <a:r>
              <a:rPr lang="en-US" sz="4800" dirty="0">
                <a:solidFill>
                  <a:srgbClr val="5C646F"/>
                </a:solidFill>
              </a:rPr>
              <a:t>Women's </a:t>
            </a:r>
            <a:r>
              <a:rPr lang="en-US" sz="4800" b="1" dirty="0">
                <a:solidFill>
                  <a:srgbClr val="C00000"/>
                </a:solidFill>
              </a:rPr>
              <a:t>mean bonus pay </a:t>
            </a:r>
            <a:r>
              <a:rPr lang="en-US" sz="4800" dirty="0">
                <a:solidFill>
                  <a:srgbClr val="5C646F"/>
                </a:solidFill>
              </a:rPr>
              <a:t>is 13.20% less</a:t>
            </a:r>
            <a:endParaRPr lang="en-US" sz="4800" dirty="0"/>
          </a:p>
        </p:txBody>
      </p:sp>
      <p:sp>
        <p:nvSpPr>
          <p:cNvPr id="7" name="Text 4"/>
          <p:cNvSpPr/>
          <p:nvPr/>
        </p:nvSpPr>
        <p:spPr>
          <a:xfrm>
            <a:off x="20674584" y="6336792"/>
            <a:ext cx="13551408" cy="960120"/>
          </a:xfrm>
          <a:prstGeom prst="rect">
            <a:avLst/>
          </a:prstGeom>
          <a:noFill/>
          <a:ln/>
        </p:spPr>
        <p:txBody>
          <a:bodyPr wrap="square" rtlCol="0" anchor="ctr"/>
          <a:lstStyle/>
          <a:p>
            <a:pPr marL="0" indent="0" algn="l">
              <a:buNone/>
            </a:pPr>
            <a:r>
              <a:rPr lang="en-US" sz="4800" dirty="0">
                <a:solidFill>
                  <a:srgbClr val="5C646F"/>
                </a:solidFill>
              </a:rPr>
              <a:t>Women's </a:t>
            </a:r>
            <a:r>
              <a:rPr lang="en-US" sz="4800" b="1" dirty="0">
                <a:solidFill>
                  <a:srgbClr val="C00000"/>
                </a:solidFill>
              </a:rPr>
              <a:t>median bonus pay </a:t>
            </a:r>
            <a:r>
              <a:rPr lang="en-US" sz="4800" dirty="0">
                <a:solidFill>
                  <a:srgbClr val="5C646F"/>
                </a:solidFill>
              </a:rPr>
              <a:t>is 22.69% less</a:t>
            </a:r>
            <a:endParaRPr lang="en-US" sz="4800" dirty="0"/>
          </a:p>
        </p:txBody>
      </p:sp>
      <p:sp>
        <p:nvSpPr>
          <p:cNvPr id="8" name="Text 5"/>
          <p:cNvSpPr/>
          <p:nvPr/>
        </p:nvSpPr>
        <p:spPr>
          <a:xfrm>
            <a:off x="20674584" y="7296912"/>
            <a:ext cx="13551408" cy="960120"/>
          </a:xfrm>
          <a:prstGeom prst="rect">
            <a:avLst/>
          </a:prstGeom>
          <a:noFill/>
          <a:ln/>
        </p:spPr>
        <p:txBody>
          <a:bodyPr wrap="square" rtlCol="0" anchor="ctr"/>
          <a:lstStyle/>
          <a:p>
            <a:pPr marL="0" indent="0" algn="l">
              <a:buNone/>
            </a:pPr>
            <a:r>
              <a:rPr lang="en-US" sz="4800" dirty="0">
                <a:solidFill>
                  <a:srgbClr val="5C646F"/>
                </a:solidFill>
              </a:rPr>
              <a:t>Proportion of </a:t>
            </a:r>
            <a:r>
              <a:rPr lang="en-US" sz="4800" b="1" dirty="0">
                <a:solidFill>
                  <a:srgbClr val="C00000"/>
                </a:solidFill>
              </a:rPr>
              <a:t>women receiving </a:t>
            </a:r>
            <a:r>
              <a:rPr lang="en-US" sz="4800" dirty="0">
                <a:solidFill>
                  <a:srgbClr val="5C646F"/>
                </a:solidFill>
              </a:rPr>
              <a:t>bonus: 76.05%</a:t>
            </a:r>
            <a:endParaRPr lang="en-US" sz="4800" dirty="0"/>
          </a:p>
        </p:txBody>
      </p:sp>
      <p:sp>
        <p:nvSpPr>
          <p:cNvPr id="9" name="Text 6"/>
          <p:cNvSpPr/>
          <p:nvPr/>
        </p:nvSpPr>
        <p:spPr>
          <a:xfrm>
            <a:off x="20674584" y="8257032"/>
            <a:ext cx="13551408" cy="960120"/>
          </a:xfrm>
          <a:prstGeom prst="rect">
            <a:avLst/>
          </a:prstGeom>
          <a:noFill/>
          <a:ln/>
        </p:spPr>
        <p:txBody>
          <a:bodyPr wrap="square" rtlCol="0" anchor="ctr"/>
          <a:lstStyle/>
          <a:p>
            <a:pPr marL="0" indent="0" algn="l">
              <a:buNone/>
            </a:pPr>
            <a:r>
              <a:rPr lang="en-US" sz="4800" dirty="0">
                <a:solidFill>
                  <a:srgbClr val="5C646F"/>
                </a:solidFill>
              </a:rPr>
              <a:t>Proportion of </a:t>
            </a:r>
            <a:r>
              <a:rPr lang="en-US" sz="4800" b="1" dirty="0">
                <a:solidFill>
                  <a:srgbClr val="C00000"/>
                </a:solidFill>
              </a:rPr>
              <a:t>men receiving </a:t>
            </a:r>
            <a:r>
              <a:rPr lang="en-US" sz="4800" dirty="0">
                <a:solidFill>
                  <a:srgbClr val="5C646F"/>
                </a:solidFill>
              </a:rPr>
              <a:t>bonus: 72.59%</a:t>
            </a:r>
            <a:endParaRPr lang="en-US" sz="4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assets/img/pptx/Group_171.png"/>
          <p:cNvPicPr>
            <a:picLocks noChangeAspect="1"/>
          </p:cNvPicPr>
          <p:nvPr/>
        </p:nvPicPr>
        <p:blipFill>
          <a:blip r:embed="rId3"/>
          <a:stretch>
            <a:fillRect/>
          </a:stretch>
        </p:blipFill>
        <p:spPr>
          <a:xfrm>
            <a:off x="4169664" y="1920240"/>
            <a:ext cx="30577536" cy="17282160"/>
          </a:xfrm>
          <a:prstGeom prst="rect">
            <a:avLst/>
          </a:prstGeom>
        </p:spPr>
      </p:pic>
      <p:sp>
        <p:nvSpPr>
          <p:cNvPr id="3" name="Text 0"/>
          <p:cNvSpPr/>
          <p:nvPr/>
        </p:nvSpPr>
        <p:spPr>
          <a:xfrm>
            <a:off x="0" y="8641080"/>
            <a:ext cx="34747200" cy="1920240"/>
          </a:xfrm>
          <a:prstGeom prst="rect">
            <a:avLst/>
          </a:prstGeom>
          <a:noFill/>
          <a:ln/>
        </p:spPr>
        <p:txBody>
          <a:bodyPr wrap="square" rtlCol="0" anchor="ctr"/>
          <a:lstStyle/>
          <a:p>
            <a:pPr marL="0" indent="0" algn="ctr">
              <a:buNone/>
            </a:pPr>
            <a:r>
              <a:rPr lang="en-US" sz="13800" b="1" dirty="0">
                <a:solidFill>
                  <a:srgbClr val="202526"/>
                </a:solidFill>
              </a:rPr>
              <a:t>Pay</a:t>
            </a:r>
            <a:endParaRPr lang="en-US" sz="13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1737360" y="3360420"/>
            <a:ext cx="10424160" cy="1920240"/>
          </a:xfrm>
          <a:prstGeom prst="rect">
            <a:avLst/>
          </a:prstGeom>
          <a:noFill/>
          <a:ln/>
        </p:spPr>
        <p:txBody>
          <a:bodyPr wrap="square" rtlCol="0" anchor="ctr"/>
          <a:lstStyle/>
          <a:p>
            <a:pPr marL="0" indent="0" algn="ctr">
              <a:buNone/>
            </a:pPr>
            <a:r>
              <a:rPr lang="en-US" sz="5400" b="1" dirty="0">
                <a:solidFill>
                  <a:srgbClr val="44546A"/>
                </a:solidFill>
              </a:rPr>
              <a:t>Hourly remuneration</a:t>
            </a:r>
            <a:endParaRPr lang="en-US" sz="5400" dirty="0"/>
          </a:p>
        </p:txBody>
      </p:sp>
      <p:sp>
        <p:nvSpPr>
          <p:cNvPr id="3" name="Text 1"/>
          <p:cNvSpPr/>
          <p:nvPr/>
        </p:nvSpPr>
        <p:spPr>
          <a:xfrm>
            <a:off x="1737360" y="5760720"/>
            <a:ext cx="26060400" cy="960120"/>
          </a:xfrm>
          <a:prstGeom prst="rect">
            <a:avLst/>
          </a:prstGeom>
          <a:noFill/>
          <a:ln/>
        </p:spPr>
        <p:txBody>
          <a:bodyPr wrap="square" rtlCol="0" anchor="ctr"/>
          <a:lstStyle/>
          <a:p>
            <a:pPr marL="0" indent="0" algn="l">
              <a:buNone/>
            </a:pPr>
            <a:r>
              <a:rPr lang="en-US" sz="5400" dirty="0">
                <a:solidFill>
                  <a:srgbClr val="44546A"/>
                </a:solidFill>
              </a:rPr>
              <a:t>Women's mean hourly rate is 9.02% less</a:t>
            </a:r>
            <a:endParaRPr lang="en-US" sz="5400" dirty="0"/>
          </a:p>
        </p:txBody>
      </p:sp>
      <p:sp>
        <p:nvSpPr>
          <p:cNvPr id="4" name="Text 2"/>
          <p:cNvSpPr/>
          <p:nvPr/>
        </p:nvSpPr>
        <p:spPr>
          <a:xfrm>
            <a:off x="1737360" y="6720840"/>
            <a:ext cx="26060400" cy="960120"/>
          </a:xfrm>
          <a:prstGeom prst="rect">
            <a:avLst/>
          </a:prstGeom>
          <a:noFill/>
          <a:ln/>
        </p:spPr>
        <p:txBody>
          <a:bodyPr wrap="square" rtlCol="0" anchor="ctr"/>
          <a:lstStyle/>
          <a:p>
            <a:pPr marL="0" indent="0" algn="l">
              <a:buNone/>
            </a:pPr>
            <a:r>
              <a:rPr lang="en-US" sz="5400" dirty="0">
                <a:solidFill>
                  <a:srgbClr val="44546A"/>
                </a:solidFill>
              </a:rPr>
              <a:t>Mean pay per hour for men: 31.64</a:t>
            </a:r>
            <a:endParaRPr lang="en-US" sz="5400" dirty="0"/>
          </a:p>
        </p:txBody>
      </p:sp>
      <p:sp>
        <p:nvSpPr>
          <p:cNvPr id="5" name="Text 3"/>
          <p:cNvSpPr/>
          <p:nvPr/>
        </p:nvSpPr>
        <p:spPr>
          <a:xfrm>
            <a:off x="1737360" y="7680960"/>
            <a:ext cx="26060400" cy="960120"/>
          </a:xfrm>
          <a:prstGeom prst="rect">
            <a:avLst/>
          </a:prstGeom>
          <a:noFill/>
          <a:ln/>
        </p:spPr>
        <p:txBody>
          <a:bodyPr wrap="square" rtlCol="0" anchor="ctr"/>
          <a:lstStyle/>
          <a:p>
            <a:pPr marL="0" indent="0" algn="l">
              <a:buNone/>
            </a:pPr>
            <a:r>
              <a:rPr lang="en-US" sz="5400" dirty="0">
                <a:solidFill>
                  <a:srgbClr val="44546A"/>
                </a:solidFill>
              </a:rPr>
              <a:t>Mean pay per hour for women: 28.79</a:t>
            </a:r>
            <a:endParaRPr lang="en-US" sz="5400" dirty="0"/>
          </a:p>
        </p:txBody>
      </p:sp>
      <p:sp>
        <p:nvSpPr>
          <p:cNvPr id="6" name="Text 4"/>
          <p:cNvSpPr/>
          <p:nvPr/>
        </p:nvSpPr>
        <p:spPr>
          <a:xfrm>
            <a:off x="1737360" y="8641080"/>
            <a:ext cx="26060400" cy="960120"/>
          </a:xfrm>
          <a:prstGeom prst="rect">
            <a:avLst/>
          </a:prstGeom>
          <a:noFill/>
          <a:ln/>
        </p:spPr>
        <p:txBody>
          <a:bodyPr wrap="square" rtlCol="0" anchor="ctr"/>
          <a:lstStyle/>
          <a:p>
            <a:pPr marL="0" indent="0" algn="l">
              <a:buNone/>
            </a:pPr>
            <a:r>
              <a:rPr lang="en-US" sz="5400" dirty="0">
                <a:solidFill>
                  <a:srgbClr val="44546A"/>
                </a:solidFill>
              </a:rPr>
              <a:t>Difference in pay: 2.85</a:t>
            </a:r>
            <a:endParaRPr lang="en-US" sz="5400" dirty="0"/>
          </a:p>
        </p:txBody>
      </p:sp>
      <p:sp>
        <p:nvSpPr>
          <p:cNvPr id="7" name="Text 5"/>
          <p:cNvSpPr/>
          <p:nvPr/>
        </p:nvSpPr>
        <p:spPr>
          <a:xfrm>
            <a:off x="1737360" y="11521440"/>
            <a:ext cx="26060400" cy="960120"/>
          </a:xfrm>
          <a:prstGeom prst="rect">
            <a:avLst/>
          </a:prstGeom>
          <a:noFill/>
          <a:ln/>
        </p:spPr>
        <p:txBody>
          <a:bodyPr wrap="square" rtlCol="0" anchor="ctr"/>
          <a:lstStyle/>
          <a:p>
            <a:pPr marL="0" indent="0" algn="l">
              <a:buNone/>
            </a:pPr>
            <a:r>
              <a:rPr lang="en-US" sz="5400" dirty="0">
                <a:solidFill>
                  <a:srgbClr val="44546A"/>
                </a:solidFill>
              </a:rPr>
              <a:t>Women's median hourly rate is: 10.90% less</a:t>
            </a:r>
            <a:endParaRPr lang="en-US" sz="5400" dirty="0"/>
          </a:p>
        </p:txBody>
      </p:sp>
      <p:sp>
        <p:nvSpPr>
          <p:cNvPr id="8" name="Text 6"/>
          <p:cNvSpPr/>
          <p:nvPr/>
        </p:nvSpPr>
        <p:spPr>
          <a:xfrm>
            <a:off x="1737360" y="12481560"/>
            <a:ext cx="26060400" cy="960120"/>
          </a:xfrm>
          <a:prstGeom prst="rect">
            <a:avLst/>
          </a:prstGeom>
          <a:noFill/>
          <a:ln/>
        </p:spPr>
        <p:txBody>
          <a:bodyPr wrap="square" rtlCol="0" anchor="ctr"/>
          <a:lstStyle/>
          <a:p>
            <a:pPr marL="0" indent="0" algn="l">
              <a:buNone/>
            </a:pPr>
            <a:r>
              <a:rPr lang="en-US" sz="5400" dirty="0">
                <a:solidFill>
                  <a:srgbClr val="44546A"/>
                </a:solidFill>
              </a:rPr>
              <a:t>Median pay per hour for men: 29.07</a:t>
            </a:r>
            <a:endParaRPr lang="en-US" sz="5400" dirty="0"/>
          </a:p>
        </p:txBody>
      </p:sp>
      <p:sp>
        <p:nvSpPr>
          <p:cNvPr id="9" name="Text 7"/>
          <p:cNvSpPr/>
          <p:nvPr/>
        </p:nvSpPr>
        <p:spPr>
          <a:xfrm>
            <a:off x="1737360" y="13441680"/>
            <a:ext cx="26060400" cy="960120"/>
          </a:xfrm>
          <a:prstGeom prst="rect">
            <a:avLst/>
          </a:prstGeom>
          <a:noFill/>
          <a:ln/>
        </p:spPr>
        <p:txBody>
          <a:bodyPr wrap="square" rtlCol="0" anchor="ctr"/>
          <a:lstStyle/>
          <a:p>
            <a:pPr marL="0" indent="0" algn="l">
              <a:buNone/>
            </a:pPr>
            <a:r>
              <a:rPr lang="en-US" sz="5400" dirty="0">
                <a:solidFill>
                  <a:srgbClr val="44546A"/>
                </a:solidFill>
              </a:rPr>
              <a:t>Median pay per hour for women: 25.90</a:t>
            </a:r>
            <a:endParaRPr lang="en-US" sz="5400" dirty="0"/>
          </a:p>
        </p:txBody>
      </p:sp>
      <p:sp>
        <p:nvSpPr>
          <p:cNvPr id="10" name="Text 8"/>
          <p:cNvSpPr/>
          <p:nvPr/>
        </p:nvSpPr>
        <p:spPr>
          <a:xfrm>
            <a:off x="1737360" y="14401800"/>
            <a:ext cx="26060400" cy="960120"/>
          </a:xfrm>
          <a:prstGeom prst="rect">
            <a:avLst/>
          </a:prstGeom>
          <a:noFill/>
          <a:ln/>
        </p:spPr>
        <p:txBody>
          <a:bodyPr wrap="square" rtlCol="0" anchor="ctr"/>
          <a:lstStyle/>
          <a:p>
            <a:pPr marL="0" indent="0" algn="l">
              <a:buNone/>
            </a:pPr>
            <a:r>
              <a:rPr lang="en-US" sz="5400" dirty="0">
                <a:solidFill>
                  <a:srgbClr val="44546A"/>
                </a:solidFill>
              </a:rPr>
              <a:t>Difference in pay: 3.17</a:t>
            </a:r>
            <a:endParaRPr lang="en-US" sz="5400" dirty="0"/>
          </a:p>
        </p:txBody>
      </p:sp>
      <p:pic>
        <p:nvPicPr>
          <p:cNvPr id="11" name="Image 0" descr="/assets/img/pptx/semi-circle.png"/>
          <p:cNvPicPr>
            <a:picLocks noChangeAspect="1"/>
          </p:cNvPicPr>
          <p:nvPr/>
        </p:nvPicPr>
        <p:blipFill>
          <a:blip r:embed="rId3"/>
          <a:stretch>
            <a:fillRect/>
          </a:stretch>
        </p:blipFill>
        <p:spPr>
          <a:xfrm>
            <a:off x="27797760" y="3840480"/>
            <a:ext cx="6949440" cy="13441680"/>
          </a:xfrm>
          <a:prstGeom prst="rect">
            <a:avLst/>
          </a:prstGeom>
        </p:spPr>
      </p:pic>
      <p:pic>
        <p:nvPicPr>
          <p:cNvPr id="12" name="Image 1" descr="/assets/img/pptx/Two_Women_In_Circle.png"/>
          <p:cNvPicPr>
            <a:picLocks noChangeAspect="1"/>
          </p:cNvPicPr>
          <p:nvPr/>
        </p:nvPicPr>
        <p:blipFill>
          <a:blip r:embed="rId4"/>
          <a:stretch>
            <a:fillRect/>
          </a:stretch>
        </p:blipFill>
        <p:spPr>
          <a:xfrm>
            <a:off x="23280624" y="6720840"/>
            <a:ext cx="7644384" cy="76809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0" y="2880360"/>
            <a:ext cx="34747200" cy="960120"/>
          </a:xfrm>
          <a:prstGeom prst="rect">
            <a:avLst/>
          </a:prstGeom>
          <a:noFill/>
          <a:ln/>
        </p:spPr>
        <p:txBody>
          <a:bodyPr wrap="square" rtlCol="0" anchor="ctr">
            <a:spAutoFit/>
          </a:bodyPr>
          <a:lstStyle/>
          <a:p>
            <a:pPr marL="0" indent="0" algn="ctr">
              <a:buNone/>
            </a:pPr>
            <a:r>
              <a:rPr lang="en-US" sz="5400" b="1" dirty="0">
                <a:solidFill>
                  <a:srgbClr val="44546A"/>
                </a:solidFill>
              </a:rPr>
              <a:t>Detailed Report Analysis By Quartiles</a:t>
            </a:r>
            <a:endParaRPr lang="en-US" sz="5400" dirty="0"/>
          </a:p>
        </p:txBody>
      </p:sp>
      <p:graphicFrame>
        <p:nvGraphicFramePr>
          <p:cNvPr id="8" name="Table 0"/>
          <p:cNvGraphicFramePr>
            <a:graphicFrameLocks noGrp="1"/>
          </p:cNvGraphicFramePr>
          <p:nvPr>
            <p:extLst>
              <p:ext uri="{D42A27DB-BD31-4B8C-83A1-F6EECF244321}">
                <p14:modId xmlns:p14="http://schemas.microsoft.com/office/powerpoint/2010/main" val="1579011935"/>
              </p:ext>
            </p:extLst>
          </p:nvPr>
        </p:nvGraphicFramePr>
        <p:xfrm>
          <a:off x="1737360" y="4800600"/>
          <a:ext cx="31272480" cy="13441680"/>
        </p:xfrm>
        <a:graphic>
          <a:graphicData uri="http://schemas.openxmlformats.org/drawingml/2006/table">
            <a:tbl>
              <a:tblPr/>
              <a:tblGrid>
                <a:gridCol w="3909060">
                  <a:extLst>
                    <a:ext uri="{9D8B030D-6E8A-4147-A177-3AD203B41FA5}">
                      <a16:colId xmlns:a16="http://schemas.microsoft.com/office/drawing/2014/main" val="20000"/>
                    </a:ext>
                  </a:extLst>
                </a:gridCol>
                <a:gridCol w="3909060">
                  <a:extLst>
                    <a:ext uri="{9D8B030D-6E8A-4147-A177-3AD203B41FA5}">
                      <a16:colId xmlns:a16="http://schemas.microsoft.com/office/drawing/2014/main" val="20001"/>
                    </a:ext>
                  </a:extLst>
                </a:gridCol>
                <a:gridCol w="3909060">
                  <a:extLst>
                    <a:ext uri="{9D8B030D-6E8A-4147-A177-3AD203B41FA5}">
                      <a16:colId xmlns:a16="http://schemas.microsoft.com/office/drawing/2014/main" val="20002"/>
                    </a:ext>
                  </a:extLst>
                </a:gridCol>
                <a:gridCol w="3909060">
                  <a:extLst>
                    <a:ext uri="{9D8B030D-6E8A-4147-A177-3AD203B41FA5}">
                      <a16:colId xmlns:a16="http://schemas.microsoft.com/office/drawing/2014/main" val="20003"/>
                    </a:ext>
                  </a:extLst>
                </a:gridCol>
                <a:gridCol w="3909060">
                  <a:extLst>
                    <a:ext uri="{9D8B030D-6E8A-4147-A177-3AD203B41FA5}">
                      <a16:colId xmlns:a16="http://schemas.microsoft.com/office/drawing/2014/main" val="20004"/>
                    </a:ext>
                  </a:extLst>
                </a:gridCol>
                <a:gridCol w="3909060">
                  <a:extLst>
                    <a:ext uri="{9D8B030D-6E8A-4147-A177-3AD203B41FA5}">
                      <a16:colId xmlns:a16="http://schemas.microsoft.com/office/drawing/2014/main" val="20005"/>
                    </a:ext>
                  </a:extLst>
                </a:gridCol>
                <a:gridCol w="3909060">
                  <a:extLst>
                    <a:ext uri="{9D8B030D-6E8A-4147-A177-3AD203B41FA5}">
                      <a16:colId xmlns:a16="http://schemas.microsoft.com/office/drawing/2014/main" val="20006"/>
                    </a:ext>
                  </a:extLst>
                </a:gridCol>
                <a:gridCol w="3909060">
                  <a:extLst>
                    <a:ext uri="{9D8B030D-6E8A-4147-A177-3AD203B41FA5}">
                      <a16:colId xmlns:a16="http://schemas.microsoft.com/office/drawing/2014/main" val="20007"/>
                    </a:ext>
                  </a:extLst>
                </a:gridCol>
              </a:tblGrid>
              <a:tr h="2688336">
                <a:tc>
                  <a:txBody>
                    <a:bodyPr/>
                    <a:lstStyle/>
                    <a:p>
                      <a:pPr marL="0" indent="0" algn="ctr">
                        <a:buNone/>
                      </a:pPr>
                      <a:r>
                        <a:rPr lang="en-US" sz="4000" dirty="0">
                          <a:solidFill>
                            <a:srgbClr val="F1F1F1"/>
                          </a:solidFill>
                        </a:rPr>
                        <a:t>Group</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Mean Pay Males</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Mean Pay Females</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Pay Gap (mean)</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Pay Gap (median)</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Percentage of Males</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Percentage of Females</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tc>
                  <a:txBody>
                    <a:bodyPr/>
                    <a:lstStyle/>
                    <a:p>
                      <a:pPr marL="0" indent="0" algn="ctr">
                        <a:buNone/>
                      </a:pPr>
                      <a:r>
                        <a:rPr lang="en-US" sz="4000" dirty="0">
                          <a:solidFill>
                            <a:srgbClr val="F1F1F1"/>
                          </a:solidFill>
                        </a:rPr>
                        <a:t>Contribution to Pay Gap</a:t>
                      </a:r>
                      <a:endParaRPr lang="en-US" sz="4000" dirty="0"/>
                    </a:p>
                  </a:txBody>
                  <a:tcPr anchor="ctr">
                    <a:lnL w="0" cap="flat" cmpd="sng" algn="ctr">
                      <a:noFill/>
                    </a:lnL>
                    <a:lnR w="0" cap="flat" cmpd="sng" algn="ctr">
                      <a:noFill/>
                    </a:lnR>
                    <a:lnT w="0" cap="flat" cmpd="sng" algn="ctr">
                      <a:noFill/>
                    </a:lnT>
                    <a:lnB w="0" cap="flat" cmpd="sng" algn="ctr">
                      <a:noFill/>
                    </a:lnB>
                    <a:solidFill>
                      <a:srgbClr val="009688"/>
                    </a:solidFill>
                  </a:tcPr>
                </a:tc>
                <a:extLst>
                  <a:ext uri="{0D108BD9-81ED-4DB2-BD59-A6C34878D82A}">
                    <a16:rowId xmlns:a16="http://schemas.microsoft.com/office/drawing/2014/main" val="10000"/>
                  </a:ext>
                </a:extLst>
              </a:tr>
              <a:tr h="2688336">
                <a:tc>
                  <a:txBody>
                    <a:bodyPr/>
                    <a:lstStyle/>
                    <a:p>
                      <a:pPr marL="0" indent="0" algn="ctr">
                        <a:buNone/>
                      </a:pPr>
                      <a:r>
                        <a:rPr lang="en-US" sz="4000" dirty="0">
                          <a:solidFill>
                            <a:srgbClr val="44546A"/>
                          </a:solidFill>
                        </a:rPr>
                        <a:t>Lower quartile</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16.80</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16.56</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1.38%</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0.17%</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39.56%</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60.44%</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-7.54%</a:t>
                      </a:r>
                      <a:endParaRPr lang="en-US" sz="4000" dirty="0"/>
                    </a:p>
                  </a:txBody>
                  <a:tcPr anchor="ctr">
                    <a:lnL w="0" cap="flat" cmpd="sng" algn="ctr">
                      <a:noFill/>
                    </a:lnL>
                    <a:lnR w="0" cap="flat" cmpd="sng" algn="ctr">
                      <a:noFill/>
                    </a:lnR>
                    <a:lnT w="0" cap="flat" cmpd="sng" algn="ctr">
                      <a:noFill/>
                    </a:lnT>
                    <a:lnB w="0" cap="flat" cmpd="sng" algn="ctr">
                      <a:noFill/>
                    </a:lnB>
                  </a:tcPr>
                </a:tc>
                <a:extLst>
                  <a:ext uri="{0D108BD9-81ED-4DB2-BD59-A6C34878D82A}">
                    <a16:rowId xmlns:a16="http://schemas.microsoft.com/office/drawing/2014/main" val="10001"/>
                  </a:ext>
                </a:extLst>
              </a:tr>
              <a:tr h="2688336">
                <a:tc>
                  <a:txBody>
                    <a:bodyPr/>
                    <a:lstStyle/>
                    <a:p>
                      <a:pPr marL="0" indent="0" algn="ctr">
                        <a:buNone/>
                      </a:pPr>
                      <a:r>
                        <a:rPr lang="en-US" sz="4000" dirty="0">
                          <a:solidFill>
                            <a:srgbClr val="44546A"/>
                          </a:solidFill>
                        </a:rPr>
                        <a:t>Lower middle quartile</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24.81</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24.45</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1.46%</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6.11%</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58.24%</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41.76%</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3.51%</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extLst>
                  <a:ext uri="{0D108BD9-81ED-4DB2-BD59-A6C34878D82A}">
                    <a16:rowId xmlns:a16="http://schemas.microsoft.com/office/drawing/2014/main" val="10002"/>
                  </a:ext>
                </a:extLst>
              </a:tr>
              <a:tr h="2688336">
                <a:tc>
                  <a:txBody>
                    <a:bodyPr/>
                    <a:lstStyle/>
                    <a:p>
                      <a:pPr marL="0" indent="0" algn="ctr">
                        <a:buNone/>
                      </a:pPr>
                      <a:r>
                        <a:rPr lang="en-US" sz="4000" dirty="0">
                          <a:solidFill>
                            <a:srgbClr val="44546A"/>
                          </a:solidFill>
                        </a:rPr>
                        <a:t>Upper middle quartile</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31.94</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30.96</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3.06%</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1.9%</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54.95%</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45.05%</a:t>
                      </a:r>
                      <a:endParaRPr lang="en-US" sz="4000" dirty="0"/>
                    </a:p>
                  </a:txBody>
                  <a:tcPr anchor="ctr">
                    <a:lnL w="0" cap="flat" cmpd="sng" algn="ctr">
                      <a:noFill/>
                    </a:lnL>
                    <a:lnR w="0" cap="flat" cmpd="sng" algn="ctr">
                      <a:noFill/>
                    </a:lnR>
                    <a:lnT w="0" cap="flat" cmpd="sng" algn="ctr">
                      <a:noFill/>
                    </a:lnT>
                    <a:lnB w="0" cap="flat" cmpd="sng" algn="ctr">
                      <a:noFill/>
                    </a:lnB>
                  </a:tcPr>
                </a:tc>
                <a:tc>
                  <a:txBody>
                    <a:bodyPr/>
                    <a:lstStyle/>
                    <a:p>
                      <a:pPr marL="0" indent="0" algn="ctr">
                        <a:buNone/>
                      </a:pPr>
                      <a:r>
                        <a:rPr lang="en-US" sz="4000" dirty="0">
                          <a:solidFill>
                            <a:srgbClr val="44546A"/>
                          </a:solidFill>
                        </a:rPr>
                        <a:t>1.60%</a:t>
                      </a:r>
                      <a:endParaRPr lang="en-US" sz="4000" dirty="0"/>
                    </a:p>
                  </a:txBody>
                  <a:tcPr anchor="ctr">
                    <a:lnL w="0" cap="flat" cmpd="sng" algn="ctr">
                      <a:noFill/>
                    </a:lnL>
                    <a:lnR w="0" cap="flat" cmpd="sng" algn="ctr">
                      <a:noFill/>
                    </a:lnR>
                    <a:lnT w="0" cap="flat" cmpd="sng" algn="ctr">
                      <a:noFill/>
                    </a:lnT>
                    <a:lnB w="0" cap="flat" cmpd="sng" algn="ctr">
                      <a:noFill/>
                    </a:lnB>
                  </a:tcPr>
                </a:tc>
                <a:extLst>
                  <a:ext uri="{0D108BD9-81ED-4DB2-BD59-A6C34878D82A}">
                    <a16:rowId xmlns:a16="http://schemas.microsoft.com/office/drawing/2014/main" val="10003"/>
                  </a:ext>
                </a:extLst>
              </a:tr>
              <a:tr h="2688336">
                <a:tc>
                  <a:txBody>
                    <a:bodyPr/>
                    <a:lstStyle/>
                    <a:p>
                      <a:pPr marL="0" indent="0" algn="ctr">
                        <a:buNone/>
                      </a:pPr>
                      <a:r>
                        <a:rPr lang="en-US" sz="4000" dirty="0">
                          <a:solidFill>
                            <a:srgbClr val="44546A"/>
                          </a:solidFill>
                        </a:rPr>
                        <a:t>Upper quartile</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46.84</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51.45</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-9.84%</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2.96%</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63.74%</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36.26%</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tc>
                  <a:txBody>
                    <a:bodyPr/>
                    <a:lstStyle/>
                    <a:p>
                      <a:pPr marL="0" indent="0" algn="ctr">
                        <a:buNone/>
                      </a:pPr>
                      <a:r>
                        <a:rPr lang="en-US" sz="4000" dirty="0">
                          <a:solidFill>
                            <a:srgbClr val="44546A"/>
                          </a:solidFill>
                        </a:rPr>
                        <a:t>11.45%</a:t>
                      </a:r>
                      <a:endParaRPr lang="en-US" sz="4000" dirty="0"/>
                    </a:p>
                  </a:txBody>
                  <a:tcPr anchor="ctr">
                    <a:lnL w="0" cap="flat" cmpd="sng" algn="ctr">
                      <a:noFill/>
                    </a:lnL>
                    <a:lnR w="0" cap="flat" cmpd="sng" algn="ctr">
                      <a:noFill/>
                    </a:lnR>
                    <a:lnT w="0" cap="flat" cmpd="sng" algn="ctr">
                      <a:noFill/>
                    </a:lnT>
                    <a:lnB w="0" cap="flat" cmpd="sng" algn="ctr">
                      <a:noFill/>
                    </a:lnB>
                    <a:solidFill>
                      <a:srgbClr val="CDEAE8"/>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0" y="2880360"/>
            <a:ext cx="34747200" cy="960120"/>
          </a:xfrm>
          <a:prstGeom prst="rect">
            <a:avLst/>
          </a:prstGeom>
          <a:noFill/>
          <a:ln/>
        </p:spPr>
        <p:txBody>
          <a:bodyPr wrap="square" rtlCol="0" anchor="ctr"/>
          <a:lstStyle/>
          <a:p>
            <a:pPr marL="0" indent="0" algn="ctr">
              <a:buNone/>
            </a:pPr>
            <a:r>
              <a:rPr lang="en-US" sz="5400" dirty="0">
                <a:solidFill>
                  <a:srgbClr val="44546A"/>
                </a:solidFill>
              </a:rPr>
              <a:t>Contribution of Each Quartile to the Pay Gap</a:t>
            </a:r>
            <a:endParaRPr lang="en-US" sz="5400" dirty="0"/>
          </a:p>
        </p:txBody>
      </p:sp>
      <p:pic>
        <p:nvPicPr>
          <p:cNvPr id="3" name="Image 0" descr="preencoded.png"/>
          <p:cNvPicPr>
            <a:picLocks noChangeAspect="1"/>
          </p:cNvPicPr>
          <p:nvPr/>
        </p:nvPicPr>
        <p:blipFill>
          <a:blip r:embed="rId3"/>
          <a:stretch>
            <a:fillRect/>
          </a:stretch>
        </p:blipFill>
        <p:spPr>
          <a:xfrm>
            <a:off x="3474720" y="4608576"/>
            <a:ext cx="18763488" cy="13057632"/>
          </a:xfrm>
          <a:prstGeom prst="rect">
            <a:avLst/>
          </a:prstGeom>
        </p:spPr>
      </p:pic>
      <p:sp>
        <p:nvSpPr>
          <p:cNvPr id="4" name="Text 1"/>
          <p:cNvSpPr/>
          <p:nvPr/>
        </p:nvSpPr>
        <p:spPr>
          <a:xfrm>
            <a:off x="23628096" y="1920240"/>
            <a:ext cx="9034272" cy="17282160"/>
          </a:xfrm>
          <a:prstGeom prst="rect">
            <a:avLst/>
          </a:prstGeom>
          <a:noFill/>
          <a:ln/>
        </p:spPr>
        <p:txBody>
          <a:bodyPr wrap="square" rtlCol="0" anchor="ctr"/>
          <a:lstStyle/>
          <a:p>
            <a:pPr marL="0" indent="0" algn="l">
              <a:buNone/>
            </a:pPr>
            <a:r>
              <a:rPr lang="en-US" sz="4800" dirty="0">
                <a:solidFill>
                  <a:srgbClr val="44546A"/>
                </a:solidFill>
              </a:rPr>
              <a:t>The Contribution section shows how a given sub-category (i.e. Quartile) contributes in percentage points towards your mean pay gap.</a:t>
            </a:r>
            <a:endParaRPr lang="en-US" sz="4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0" y="2880360"/>
            <a:ext cx="34747200" cy="960120"/>
          </a:xfrm>
          <a:prstGeom prst="rect">
            <a:avLst/>
          </a:prstGeom>
          <a:noFill/>
          <a:ln/>
        </p:spPr>
        <p:txBody>
          <a:bodyPr wrap="square" rtlCol="0" anchor="ctr"/>
          <a:lstStyle/>
          <a:p>
            <a:pPr marL="0" indent="0" algn="ctr">
              <a:buNone/>
            </a:pPr>
            <a:r>
              <a:rPr lang="en-US" sz="5400" dirty="0">
                <a:solidFill>
                  <a:srgbClr val="44546A"/>
                </a:solidFill>
              </a:rPr>
              <a:t>Workforce Representation by Quartiles</a:t>
            </a:r>
            <a:endParaRPr lang="en-US" sz="5400" dirty="0"/>
          </a:p>
        </p:txBody>
      </p:sp>
      <p:pic>
        <p:nvPicPr>
          <p:cNvPr id="3" name="Image 0" descr="preencoded.png"/>
          <p:cNvPicPr>
            <a:picLocks noChangeAspect="1"/>
          </p:cNvPicPr>
          <p:nvPr/>
        </p:nvPicPr>
        <p:blipFill>
          <a:blip r:embed="rId3"/>
          <a:stretch>
            <a:fillRect/>
          </a:stretch>
        </p:blipFill>
        <p:spPr>
          <a:xfrm>
            <a:off x="3474720" y="4608576"/>
            <a:ext cx="18763488" cy="13057632"/>
          </a:xfrm>
          <a:prstGeom prst="rect">
            <a:avLst/>
          </a:prstGeom>
        </p:spPr>
      </p:pic>
      <p:sp>
        <p:nvSpPr>
          <p:cNvPr id="4" name="Text 1"/>
          <p:cNvSpPr/>
          <p:nvPr/>
        </p:nvSpPr>
        <p:spPr>
          <a:xfrm>
            <a:off x="23628096" y="1920240"/>
            <a:ext cx="9034272" cy="17282160"/>
          </a:xfrm>
          <a:prstGeom prst="rect">
            <a:avLst/>
          </a:prstGeom>
          <a:noFill/>
          <a:ln/>
        </p:spPr>
        <p:txBody>
          <a:bodyPr wrap="square" rtlCol="0" anchor="ctr"/>
          <a:lstStyle/>
          <a:p>
            <a:pPr marL="0" indent="0" algn="l">
              <a:buNone/>
            </a:pPr>
            <a:r>
              <a:rPr lang="en-US" sz="4800" dirty="0">
                <a:solidFill>
                  <a:srgbClr val="44546A"/>
                </a:solidFill>
              </a:rPr>
              <a:t>This graph shows the data broken down into 4 equally sized groups ranging from the lowest to the highest paid employees. This graph shows the difference in the actual numbers of employees within the separate pay quartiles.</a:t>
            </a:r>
            <a:endParaRPr lang="en-US" sz="480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Roboto"/>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Roboto"/>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rrela Colour Theme">
      <a:dk1>
        <a:srgbClr val="1E1246"/>
      </a:dk1>
      <a:lt1>
        <a:srgbClr val="F5F5F5"/>
      </a:lt1>
      <a:dk2>
        <a:srgbClr val="000000"/>
      </a:dk2>
      <a:lt2>
        <a:srgbClr val="E7E6E6"/>
      </a:lt2>
      <a:accent1>
        <a:srgbClr val="208CCC"/>
      </a:accent1>
      <a:accent2>
        <a:srgbClr val="FFBB1A"/>
      </a:accent2>
      <a:accent3>
        <a:srgbClr val="2BB573"/>
      </a:accent3>
      <a:accent4>
        <a:srgbClr val="E51C28"/>
      </a:accent4>
      <a:accent5>
        <a:srgbClr val="A5A0B5"/>
      </a:accent5>
      <a:accent6>
        <a:srgbClr val="D2D0DA"/>
      </a:accent6>
      <a:hlink>
        <a:srgbClr val="0563C1"/>
      </a:hlink>
      <a:folHlink>
        <a:srgbClr val="954F72"/>
      </a:folHlink>
    </a:clrScheme>
    <a:fontScheme name="Poppins2">
      <a:majorFont>
        <a:latin typeface="Poppins SemiBold"/>
        <a:ea typeface=""/>
        <a:cs typeface=""/>
      </a:majorFont>
      <a:minorFont>
        <a:latin typeface="Poppi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08BCC"/>
        </a:solidFill>
      </a:spPr>
      <a:bodyPr wrap="square" lIns="0" tIns="0" rIns="0" bIns="0" rtlCol="0"/>
      <a:lstStyle>
        <a:defPPr algn="l">
          <a:defRPr dirty="0"/>
        </a:defPPr>
      </a:lstStyle>
    </a:spDef>
    <a:txDef>
      <a:spPr/>
      <a:bodyPr vert="horz" wrap="square" lIns="0" tIns="12700" rIns="0" bIns="0" rtlCol="0">
        <a:spAutoFit/>
      </a:bodyPr>
      <a:lstStyle>
        <a:defPPr marL="161925" indent="-149860" algn="l">
          <a:lnSpc>
            <a:spcPct val="100000"/>
          </a:lnSpc>
          <a:spcBef>
            <a:spcPts val="100"/>
          </a:spcBef>
          <a:buChar char="•"/>
          <a:tabLst>
            <a:tab pos="162560" algn="l"/>
          </a:tabLst>
          <a:defRPr sz="1200" dirty="0">
            <a:solidFill>
              <a:srgbClr val="F5F5F5"/>
            </a:solidFill>
            <a:latin typeface="Poppins Medium"/>
            <a:cs typeface="Poppins Medium"/>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394c101-05e8-4b3b-a1c1-d1e899c11407">
      <Terms xmlns="http://schemas.microsoft.com/office/infopath/2007/PartnerControls"/>
    </lcf76f155ced4ddcb4097134ff3c332f>
    <TaxCatchAll xmlns="9e002a3d-acf8-4895-a902-28dfb5e025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2ABE607CA92848890B8F5D4013AF1A" ma:contentTypeVersion="7" ma:contentTypeDescription="Create a new document." ma:contentTypeScope="" ma:versionID="062836a39f928012db45bdc8fc900b40">
  <xsd:schema xmlns:xsd="http://www.w3.org/2001/XMLSchema" xmlns:xs="http://www.w3.org/2001/XMLSchema" xmlns:p="http://schemas.microsoft.com/office/2006/metadata/properties" xmlns:ns2="5fd5e720-b5e2-4660-9d8e-417462ccf7b6" xmlns:ns3="3e695a54-1e43-47df-93fb-eaea8f66549e" xmlns:ns4="1394c101-05e8-4b3b-a1c1-d1e899c11407" xmlns:ns5="9e002a3d-acf8-4895-a902-28dfb5e02587" targetNamespace="http://schemas.microsoft.com/office/2006/metadata/properties" ma:root="true" ma:fieldsID="c543fa306732fd5740065f3517e13b19" ns2:_="" ns3:_="" ns4:_="" ns5:_="">
    <xsd:import namespace="5fd5e720-b5e2-4660-9d8e-417462ccf7b6"/>
    <xsd:import namespace="3e695a54-1e43-47df-93fb-eaea8f66549e"/>
    <xsd:import namespace="1394c101-05e8-4b3b-a1c1-d1e899c11407"/>
    <xsd:import namespace="9e002a3d-acf8-4895-a902-28dfb5e0258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4:lcf76f155ced4ddcb4097134ff3c332f" minOccurs="0"/>
                <xsd:element ref="ns5:TaxCatchAll" minOccurs="0"/>
                <xsd:element ref="ns4:MediaServiceObjectDetectorVersion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d5e720-b5e2-4660-9d8e-417462ccf7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e695a54-1e43-47df-93fb-eaea8f66549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94c101-05e8-4b3b-a1c1-d1e899c11407"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df1570a-d28c-428a-a743-c2f531c66e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002a3d-acf8-4895-a902-28dfb5e0258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00ec3f1-1b49-4798-a384-ef22b564b784}" ma:internalName="TaxCatchAll" ma:showField="CatchAllData" ma:web="9e002a3d-acf8-4895-a902-28dfb5e025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AA76A1-4D12-4180-BF53-5C79F44F956E}">
  <ds:schemaRefs>
    <ds:schemaRef ds:uri="http://schemas.microsoft.com/sharepoint/v3/contenttype/forms"/>
  </ds:schemaRefs>
</ds:datastoreItem>
</file>

<file path=customXml/itemProps2.xml><?xml version="1.0" encoding="utf-8"?>
<ds:datastoreItem xmlns:ds="http://schemas.openxmlformats.org/officeDocument/2006/customXml" ds:itemID="{E4C91916-E47C-4705-B1FC-6DD3030BFA6F}">
  <ds:schemaRefs>
    <ds:schemaRef ds:uri="http://schemas.microsoft.com/office/2006/metadata/properties"/>
    <ds:schemaRef ds:uri="1394c101-05e8-4b3b-a1c1-d1e899c11407"/>
    <ds:schemaRef ds:uri="http://purl.org/dc/dcmitype/"/>
    <ds:schemaRef ds:uri="http://schemas.microsoft.com/office/2006/documentManagement/types"/>
    <ds:schemaRef ds:uri="http://schemas.microsoft.com/office/infopath/2007/PartnerControls"/>
    <ds:schemaRef ds:uri="http://purl.org/dc/terms/"/>
    <ds:schemaRef ds:uri="9e002a3d-acf8-4895-a902-28dfb5e02587"/>
    <ds:schemaRef ds:uri="http://schemas.openxmlformats.org/package/2006/metadata/core-properties"/>
    <ds:schemaRef ds:uri="http://purl.org/dc/elements/1.1/"/>
    <ds:schemaRef ds:uri="3e695a54-1e43-47df-93fb-eaea8f66549e"/>
    <ds:schemaRef ds:uri="5fd5e720-b5e2-4660-9d8e-417462ccf7b6"/>
    <ds:schemaRef ds:uri="http://www.w3.org/XML/1998/namespace"/>
  </ds:schemaRefs>
</ds:datastoreItem>
</file>

<file path=customXml/itemProps3.xml><?xml version="1.0" encoding="utf-8"?>
<ds:datastoreItem xmlns:ds="http://schemas.openxmlformats.org/officeDocument/2006/customXml" ds:itemID="{888F7229-A4AD-425C-994D-012B07B717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d5e720-b5e2-4660-9d8e-417462ccf7b6"/>
    <ds:schemaRef ds:uri="3e695a54-1e43-47df-93fb-eaea8f66549e"/>
    <ds:schemaRef ds:uri="1394c101-05e8-4b3b-a1c1-d1e899c11407"/>
    <ds:schemaRef ds:uri="9e002a3d-acf8-4895-a902-28dfb5e025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066d3d5-cecf-4f8d-b55a-f2541e70f9d8}" enabled="0" method="" siteId="{a066d3d5-cecf-4f8d-b55a-f2541e70f9d8}" removed="1"/>
</clbl:labelList>
</file>

<file path=docProps/app.xml><?xml version="1.0" encoding="utf-8"?>
<Properties xmlns="http://schemas.openxmlformats.org/officeDocument/2006/extended-properties" xmlns:vt="http://schemas.openxmlformats.org/officeDocument/2006/docPropsVTypes">
  <TotalTime>8293</TotalTime>
  <Words>1474</Words>
  <Application>Microsoft Office PowerPoint</Application>
  <PresentationFormat>Custom</PresentationFormat>
  <Paragraphs>254</Paragraphs>
  <Slides>23</Slides>
  <Notes>22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Poppins Light</vt:lpstr>
      <vt:lpstr>Roboto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Rachael McLaren</cp:lastModifiedBy>
  <cp:revision>4</cp:revision>
  <dcterms:created xsi:type="dcterms:W3CDTF">2026-03-20T15:23:35Z</dcterms:created>
  <dcterms:modified xsi:type="dcterms:W3CDTF">2026-03-30T16:26:21Z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0x0101000F2ABE607CA92848890B8F5D4013AF1A</vt:lpwstr>
  </property>
  <property fmtid="{D5CDD505-2E9C-101B-9397-08002B2CF9AE}" pid="3" name="MediaServiceImageTags">
    <vt:lpwstr/>
  </property>
</Properties>
</file>